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3" r:id="rId3"/>
    <p:sldId id="28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s Andreassen" userId="e4d19e00-e40c-4192-a823-b49c49bfe8b9" providerId="ADAL" clId="{0396C03C-2CCC-48D0-AEA7-7C377CB8DF1C}"/>
    <pc:docChg chg="modSld sldOrd">
      <pc:chgData name="Nils Andreassen" userId="e4d19e00-e40c-4192-a823-b49c49bfe8b9" providerId="ADAL" clId="{0396C03C-2CCC-48D0-AEA7-7C377CB8DF1C}" dt="2022-04-08T16:20:58.307" v="2" actId="20577"/>
      <pc:docMkLst>
        <pc:docMk/>
      </pc:docMkLst>
      <pc:sldChg chg="modSp mod">
        <pc:chgData name="Nils Andreassen" userId="e4d19e00-e40c-4192-a823-b49c49bfe8b9" providerId="ADAL" clId="{0396C03C-2CCC-48D0-AEA7-7C377CB8DF1C}" dt="2022-04-08T16:20:58.307" v="2" actId="20577"/>
        <pc:sldMkLst>
          <pc:docMk/>
          <pc:sldMk cId="4264428204" sldId="283"/>
        </pc:sldMkLst>
        <pc:spChg chg="mod">
          <ac:chgData name="Nils Andreassen" userId="e4d19e00-e40c-4192-a823-b49c49bfe8b9" providerId="ADAL" clId="{0396C03C-2CCC-48D0-AEA7-7C377CB8DF1C}" dt="2022-04-08T16:20:58.307" v="2" actId="20577"/>
          <ac:spMkLst>
            <pc:docMk/>
            <pc:sldMk cId="4264428204" sldId="283"/>
            <ac:spMk id="5" creationId="{C02B7AF4-CEDD-4057-9A29-6D3FA2FCDC5E}"/>
          </ac:spMkLst>
        </pc:spChg>
      </pc:sldChg>
      <pc:sldChg chg="ord">
        <pc:chgData name="Nils Andreassen" userId="e4d19e00-e40c-4192-a823-b49c49bfe8b9" providerId="ADAL" clId="{0396C03C-2CCC-48D0-AEA7-7C377CB8DF1C}" dt="2022-04-08T16:20:41.540" v="1"/>
        <pc:sldMkLst>
          <pc:docMk/>
          <pc:sldMk cId="2138863560" sldId="28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2288A-1548-47C6-A020-18C96A10C5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BEB023-B4E0-41A1-ACE5-20596E97BC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F68578-0F44-4D04-9C37-F76376AB7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95E2C-84A6-4359-A30F-FE34B8F5592F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B7F4D-E4E0-493B-91C3-47C364DB3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E433F3-6A74-46BA-B2B3-ACDD603F5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778F-C325-4D5C-AF60-B19D68957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38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DAAF2-7ED5-43FE-A78A-5E59404FB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4307E9-263C-4915-AC78-83F1934131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45C08-CF37-4EB8-A90B-89667C9D9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95E2C-84A6-4359-A30F-FE34B8F5592F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D8EFA-8900-47D3-BDBA-90348579F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0CF4C-D393-468A-B51F-7A7C90003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778F-C325-4D5C-AF60-B19D68957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82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10B2C4-777F-4132-9363-232447FD99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4761A9-7E95-40ED-BD9D-C82A4445B7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4B4BD-145E-4BA8-9359-639447B18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95E2C-84A6-4359-A30F-FE34B8F5592F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22578-1E38-4944-85B6-6F3F41627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68482-5F62-4667-8801-1412AE36C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778F-C325-4D5C-AF60-B19D68957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8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88F89-2810-42DE-8108-FD5799920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54E01-0322-4CF7-8A07-DD8185805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53645-BDBE-4451-ABFE-3D3BC3BD3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95E2C-84A6-4359-A30F-FE34B8F5592F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8D04C-14C5-4E0C-ACA4-74192B2B3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351CD-441D-4F10-9AAF-AFEF019CC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778F-C325-4D5C-AF60-B19D68957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527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045BC-D86B-4CC1-B73E-1C0B6808F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745C0-35E2-4C88-8658-36129D179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E29A8-908F-4F95-9082-37C6791EB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95E2C-84A6-4359-A30F-FE34B8F5592F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DC112-7C27-4A92-A380-3135FB834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02E98-6A59-42C1-9EB1-7EBACF717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778F-C325-4D5C-AF60-B19D68957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989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731F6-771A-4EC0-9142-F944973A1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C6E85-23A7-43F5-99EF-8FADFE0E3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30944B-0730-468E-9160-0B627CB2F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742B56-22BF-4FE0-8841-8350AACC2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95E2C-84A6-4359-A30F-FE34B8F5592F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FE5854-69AD-46E3-9828-39B5163BB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8ED56-C375-496E-B73E-B04BF8B81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778F-C325-4D5C-AF60-B19D68957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748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87908-A96F-45EC-8FF8-5B27998C9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E99D7-8198-4A37-A1F5-B5F5BF447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4B32E-F016-4030-9371-331F24CDE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05C96F-BACE-45AA-A0C9-071CDACAF1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8BE6BA-05A2-4254-A26A-2238A7D6A7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C7CEA1-7B8A-4A32-A08E-B4F037BC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95E2C-84A6-4359-A30F-FE34B8F5592F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D6F87C-810D-4F02-8416-3C2975289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C79F38-A3A6-49D3-9AEC-398C1B483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778F-C325-4D5C-AF60-B19D68957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55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6F38-7498-4E4E-930E-012FF8A9C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675ADD-F420-4E29-B878-F2B75E80D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95E2C-84A6-4359-A30F-FE34B8F5592F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FEAEAA-8A20-4896-8B5F-9365D46CC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AABFBA-C2FD-4F9E-8CF9-D81DB509A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778F-C325-4D5C-AF60-B19D68957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39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FEFFB-C60B-4257-BAC1-FEBF460D7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95E2C-84A6-4359-A30F-FE34B8F5592F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AC863C-7535-4109-99A2-1A285EC12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1896EC-2F64-4350-8F3C-5B26EB114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778F-C325-4D5C-AF60-B19D68957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339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3842C-124D-405D-B1F6-A356C07EE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5D377-64FF-4F4C-9E3F-1620B86C8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C8E23C-55AE-4777-B5D8-A4D9EBC7B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179C69-A227-4CD5-999E-2EE388F8D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95E2C-84A6-4359-A30F-FE34B8F5592F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7A312F-E8BC-416E-AD72-6618E1769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3235AF-E308-4E3D-8034-DC141BFDE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778F-C325-4D5C-AF60-B19D68957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46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3C5AD-FD4B-4B3D-8465-D0014B113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A4341D-48C5-423A-93DD-1B2601C970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F315A2-1686-4F56-B41E-6F64C7F3E3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15F823-8AD5-45FB-B790-935A41DCC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95E2C-84A6-4359-A30F-FE34B8F5592F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35AC4A-29DE-4433-9B42-5C0EABD6C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E7DDEC-B7E9-4460-8630-334E5C7AF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778F-C325-4D5C-AF60-B19D68957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590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79AC46-183E-48A2-A66C-07984E120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1AE76-425B-41E1-A501-5E4383A12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8FA16-B3FC-4ED6-AB5D-8F0FDC7F11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95E2C-84A6-4359-A30F-FE34B8F5592F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75D00-057F-418F-8D5F-00A59166E2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0B62C-5E0E-4CEB-B842-570BE8DBC7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2778F-C325-4D5C-AF60-B19D68957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89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D721749-7417-3F43-8ACB-46B106388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398" y="2857500"/>
            <a:ext cx="10769600" cy="40005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E9C86B9-890D-4405-A598-50B91C0B76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5775" y="1776251"/>
            <a:ext cx="11001375" cy="882869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rgbClr val="3B4982"/>
                </a:solidFill>
                <a:latin typeface="+mn-lt"/>
              </a:rPr>
              <a:t>Alaska Infrastructure Coordinating Committee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CADCE3-4769-DB4B-96AB-61045B3E6D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84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C86B9-890D-4405-A598-50B91C0B76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71851"/>
            <a:ext cx="9144000" cy="900661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3B4982"/>
                </a:solidFill>
                <a:latin typeface="+mn-lt"/>
              </a:rPr>
              <a:t>Alaska Infrastructure Road Map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2B7AF4-CEDD-4057-9A29-6D3FA2FCDC5E}"/>
              </a:ext>
            </a:extLst>
          </p:cNvPr>
          <p:cNvSpPr txBox="1"/>
          <p:nvPr/>
        </p:nvSpPr>
        <p:spPr>
          <a:xfrm>
            <a:off x="574040" y="2889504"/>
            <a:ext cx="11043920" cy="36282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1800"/>
              </a:lnSpc>
            </a:pPr>
            <a:r>
              <a:rPr lang="en-US" sz="2000" b="1" dirty="0"/>
              <a:t>Tomorrow</a:t>
            </a:r>
            <a:endParaRPr lang="en-US" sz="20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Regional </a:t>
            </a:r>
            <a:r>
              <a:rPr lang="en-US" sz="2000"/>
              <a:t>Planning Workshop</a:t>
            </a:r>
            <a:endParaRPr lang="en-US" sz="20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Grants Training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Labor and Workforce Strategy Dialogue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Next Steps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Statewide and regional response and deployment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Strengthening intergovernmental collaboration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State investment and partnership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BFB796C-5803-A145-90D9-801DBAFA6B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428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43265A2-472C-ED4D-A450-A46BDB599383}"/>
              </a:ext>
            </a:extLst>
          </p:cNvPr>
          <p:cNvSpPr txBox="1"/>
          <p:nvPr/>
        </p:nvSpPr>
        <p:spPr>
          <a:xfrm>
            <a:off x="1031575" y="1853528"/>
            <a:ext cx="10584525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3600" b="1" dirty="0">
                <a:solidFill>
                  <a:srgbClr val="3B4982"/>
                </a:solidFill>
                <a:ea typeface="+mj-ea"/>
                <a:cs typeface="+mj-cs"/>
              </a:rPr>
              <a:t>Community Planning and Infrastructure Management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581824-14B5-8949-A489-B7D7A0340F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73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80CBE3E-B34A-1D41-AD47-A56C8F9E5E6E}"/>
              </a:ext>
            </a:extLst>
          </p:cNvPr>
          <p:cNvSpPr txBox="1"/>
          <p:nvPr/>
        </p:nvSpPr>
        <p:spPr>
          <a:xfrm>
            <a:off x="1101852" y="2709830"/>
            <a:ext cx="9956292" cy="369332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99000">
                <a:schemeClr val="bg1"/>
              </a:gs>
            </a:gsLst>
            <a:lin ang="0" scaled="1"/>
            <a:tileRect/>
          </a:gradFill>
        </p:spPr>
        <p:txBody>
          <a:bodyPr wrap="square" rtlCol="0" anchor="ctr" anchorCtr="0">
            <a:spAutoFit/>
          </a:bodyPr>
          <a:lstStyle/>
          <a:p>
            <a:r>
              <a:rPr lang="en-US" b="1" dirty="0">
                <a:solidFill>
                  <a:srgbClr val="3B4982"/>
                </a:solidFill>
              </a:rPr>
              <a:t>Community Planning and Prioritization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CB09CF-35F5-E042-8EAD-A133F5C4C670}"/>
              </a:ext>
            </a:extLst>
          </p:cNvPr>
          <p:cNvSpPr txBox="1"/>
          <p:nvPr/>
        </p:nvSpPr>
        <p:spPr>
          <a:xfrm>
            <a:off x="1223772" y="3185087"/>
            <a:ext cx="9834372" cy="369332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99000">
                <a:schemeClr val="bg1"/>
              </a:gs>
            </a:gsLst>
            <a:lin ang="0" scaled="1"/>
            <a:tileRect/>
          </a:gradFill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3B4982"/>
                </a:solidFill>
              </a:rPr>
              <a:t>Grant Development and Response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4DBD88B-379F-824A-B776-0D353704EB2D}"/>
              </a:ext>
            </a:extLst>
          </p:cNvPr>
          <p:cNvSpPr txBox="1"/>
          <p:nvPr/>
        </p:nvSpPr>
        <p:spPr>
          <a:xfrm>
            <a:off x="1345692" y="3660344"/>
            <a:ext cx="9712452" cy="369332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99000">
                <a:schemeClr val="bg1"/>
              </a:gs>
            </a:gsLst>
            <a:lin ang="0" scaled="1"/>
            <a:tileRect/>
          </a:gradFill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3B4982"/>
                </a:solidFill>
              </a:rPr>
              <a:t>Grant Award, Partnerships, and Match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EC240D-E280-3449-AD04-F1A20367BF60}"/>
              </a:ext>
            </a:extLst>
          </p:cNvPr>
          <p:cNvSpPr txBox="1"/>
          <p:nvPr/>
        </p:nvSpPr>
        <p:spPr>
          <a:xfrm>
            <a:off x="1467612" y="4135601"/>
            <a:ext cx="9590532" cy="369332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99000">
                <a:schemeClr val="bg1"/>
              </a:gs>
            </a:gsLst>
            <a:lin ang="0" scaled="1"/>
            <a:tileRect/>
          </a:gradFill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3B4982"/>
                </a:solidFill>
              </a:rPr>
              <a:t>Procurement and Workforce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3D96220-3920-D749-9C59-9EEACDE53473}"/>
              </a:ext>
            </a:extLst>
          </p:cNvPr>
          <p:cNvSpPr txBox="1"/>
          <p:nvPr/>
        </p:nvSpPr>
        <p:spPr>
          <a:xfrm>
            <a:off x="1589532" y="4610858"/>
            <a:ext cx="9468612" cy="369332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99000">
                <a:schemeClr val="bg1"/>
              </a:gs>
            </a:gsLst>
            <a:lin ang="0" scaled="1"/>
            <a:tileRect/>
          </a:gradFill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3B4982"/>
                </a:solidFill>
              </a:rPr>
              <a:t>Project Management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11E2A3-953B-0D42-B140-90FFB959F375}"/>
              </a:ext>
            </a:extLst>
          </p:cNvPr>
          <p:cNvSpPr txBox="1"/>
          <p:nvPr/>
        </p:nvSpPr>
        <p:spPr>
          <a:xfrm>
            <a:off x="1711452" y="5086115"/>
            <a:ext cx="9346692" cy="369332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99000">
                <a:schemeClr val="bg1"/>
              </a:gs>
            </a:gsLst>
            <a:lin ang="0" scaled="1"/>
            <a:tileRect/>
          </a:gradFill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3B4982"/>
                </a:solidFill>
              </a:rPr>
              <a:t>Grant Reporting and Outcomes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1495712-D69C-664E-B1B4-A8A45D982046}"/>
              </a:ext>
            </a:extLst>
          </p:cNvPr>
          <p:cNvSpPr txBox="1"/>
          <p:nvPr/>
        </p:nvSpPr>
        <p:spPr>
          <a:xfrm>
            <a:off x="1833372" y="5561372"/>
            <a:ext cx="9224772" cy="369332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99000">
                <a:schemeClr val="bg1"/>
              </a:gs>
            </a:gsLst>
            <a:lin ang="0" scaled="1"/>
            <a:tileRect/>
          </a:gradFill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3B4982"/>
                </a:solidFill>
              </a:rPr>
              <a:t>Maintenance and Operations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B22C62-6D9D-C843-9BB2-9629480B6CF7}"/>
              </a:ext>
            </a:extLst>
          </p:cNvPr>
          <p:cNvSpPr txBox="1"/>
          <p:nvPr/>
        </p:nvSpPr>
        <p:spPr>
          <a:xfrm>
            <a:off x="1955292" y="6036630"/>
            <a:ext cx="9102852" cy="369332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99000">
                <a:schemeClr val="bg1"/>
              </a:gs>
            </a:gsLst>
            <a:lin ang="0" scaled="1"/>
            <a:tileRect/>
          </a:gradFill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3B4982"/>
                </a:solidFill>
              </a:rPr>
              <a:t>Asset Management and Sustainability</a:t>
            </a:r>
          </a:p>
        </p:txBody>
      </p:sp>
    </p:spTree>
    <p:extLst>
      <p:ext uri="{BB962C8B-B14F-4D97-AF65-F5344CB8AC3E}">
        <p14:creationId xmlns:p14="http://schemas.microsoft.com/office/powerpoint/2010/main" val="2138863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70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Alaska Infrastructure Coordinating Committee</vt:lpstr>
      <vt:lpstr>Alaska Infrastructure Road Map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Alaska Infrastructure Coordinating Committee</dc:title>
  <dc:creator>Nils Andreassen</dc:creator>
  <cp:lastModifiedBy>Herndon, Dana (Murkowski)</cp:lastModifiedBy>
  <cp:revision>1</cp:revision>
  <dcterms:created xsi:type="dcterms:W3CDTF">2022-04-08T16:13:10Z</dcterms:created>
  <dcterms:modified xsi:type="dcterms:W3CDTF">2022-04-08T17:29:35Z</dcterms:modified>
</cp:coreProperties>
</file>