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6858000"/>
  <p:notesSz cx="7010400" cy="9296400"/>
  <p:embeddedFontLst>
    <p:embeddedFont>
      <p:font typeface="Arial Narrow" panose="020B0606020202030204" pitchFamily="34" charset="0"/>
      <p:regular r:id="rId12"/>
      <p:bold r:id="rId13"/>
      <p:italic r:id="rId14"/>
      <p:boldItalic r:id="rId15"/>
    </p:embeddedFont>
    <p:embeddedFont>
      <p:font typeface="Pacifico"/>
      <p:regular r:id="rId16"/>
    </p:embeddedFont>
    <p:embeddedFont>
      <p:font typeface="Roboto"/>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
          <p15:clr>
            <a:srgbClr val="A4A3A4"/>
          </p15:clr>
        </p15:guide>
        <p15:guide id="2" orient="horz" pos="3024">
          <p15:clr>
            <a:srgbClr val="A4A3A4"/>
          </p15:clr>
        </p15:guide>
        <p15:guide id="3" orient="horz" pos="720">
          <p15:clr>
            <a:srgbClr val="A4A3A4"/>
          </p15:clr>
        </p15:guide>
        <p15:guide id="4" orient="horz" pos="3936">
          <p15:clr>
            <a:srgbClr val="A4A3A4"/>
          </p15:clr>
        </p15:guide>
        <p15:guide id="5" pos="7232">
          <p15:clr>
            <a:srgbClr val="A4A3A4"/>
          </p15:clr>
        </p15:guide>
        <p15:guide id="6" pos="627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guide orient="horz" pos="1152"/>
        <p:guide orient="horz" pos="3024"/>
        <p:guide orient="horz" pos="720"/>
        <p:guide orient="horz" pos="3936"/>
        <p:guide pos="7232"/>
        <p:guide pos="627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dt" idx="10"/>
          </p:nvPr>
        </p:nvSpPr>
        <p:spPr>
          <a:xfrm>
            <a:off x="3970938" y="0"/>
            <a:ext cx="3037840" cy="30988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100" b="0" i="0" u="none" strike="noStrike" cap="none">
                <a:solidFill>
                  <a:srgbClr val="000000"/>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211138" y="387350"/>
            <a:ext cx="7432676" cy="4181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5;n"/>
          <p:cNvSpPr txBox="1">
            <a:spLocks noGrp="1"/>
          </p:cNvSpPr>
          <p:nvPr>
            <p:ph type="body" idx="1"/>
          </p:nvPr>
        </p:nvSpPr>
        <p:spPr>
          <a:xfrm>
            <a:off x="701040" y="4725671"/>
            <a:ext cx="5608320" cy="3873500"/>
          </a:xfrm>
          <a:prstGeom prst="rect">
            <a:avLst/>
          </a:prstGeom>
          <a:noFill/>
          <a:ln>
            <a:noFill/>
          </a:ln>
        </p:spPr>
        <p:txBody>
          <a:bodyPr spcFirstLastPara="1" wrap="square" lIns="93150" tIns="46575" rIns="93150" bIns="46575" anchor="t" anchorCtr="0">
            <a:noAutofit/>
          </a:bodyPr>
          <a:lstStyle>
            <a:lvl1pPr marL="457200" marR="0" lvl="0"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Narrow"/>
                <a:ea typeface="Arial Narrow"/>
                <a:cs typeface="Arial Narrow"/>
                <a:sym typeface="Arial Narrow"/>
              </a:defRPr>
            </a:lvl1pPr>
            <a:lvl2pPr marL="914400" marR="0" lvl="1"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Narrow"/>
                <a:ea typeface="Arial Narrow"/>
                <a:cs typeface="Arial Narrow"/>
                <a:sym typeface="Arial Narrow"/>
              </a:defRPr>
            </a:lvl2pPr>
            <a:lvl3pPr marL="1371600" marR="0" lvl="2"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Narrow"/>
                <a:ea typeface="Arial Narrow"/>
                <a:cs typeface="Arial Narrow"/>
                <a:sym typeface="Arial Narrow"/>
              </a:defRPr>
            </a:lvl3pPr>
            <a:lvl4pPr marL="1828800" marR="0" lvl="3"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Narrow"/>
                <a:ea typeface="Arial Narrow"/>
                <a:cs typeface="Arial Narrow"/>
                <a:sym typeface="Arial Narrow"/>
              </a:defRPr>
            </a:lvl4pPr>
            <a:lvl5pPr marL="2286000" marR="0" lvl="4"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Narrow"/>
                <a:ea typeface="Arial Narrow"/>
                <a:cs typeface="Arial Narrow"/>
                <a:sym typeface="Arial Narrow"/>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rgbClr val="000000"/>
                </a:solidFill>
                <a:latin typeface="Arial Narrow"/>
                <a:ea typeface="Arial Narrow"/>
                <a:cs typeface="Arial Narrow"/>
                <a:sym typeface="Arial Narrow"/>
              </a:rPr>
              <a:t>‹#›</a:t>
            </a:fld>
            <a:endParaRPr sz="1100" b="0" i="0" u="none" strike="noStrike" cap="none">
              <a:solidFill>
                <a:srgbClr val="000000"/>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itehouse.gov/build/"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docs.google.com/spreadsheets/d/1v51WWBfZUmo64x-kSB0_38Wpf_5-9zGGYmCuiathZDU/edit#gid=1027138343" TargetMode="External"/><Relationship Id="rId4" Type="http://schemas.openxmlformats.org/officeDocument/2006/relationships/hyperlink" Target="https://www.whitehouse.gov/wp-content/uploads/2022/01/BUILDING-A-BETTER-AMERICA_FINAL.pdf#page=26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66bcfc219_0_0:notes"/>
          <p:cNvSpPr txBox="1">
            <a:spLocks noGrp="1"/>
          </p:cNvSpPr>
          <p:nvPr>
            <p:ph type="body" idx="1"/>
          </p:nvPr>
        </p:nvSpPr>
        <p:spPr>
          <a:xfrm>
            <a:off x="701040" y="4725671"/>
            <a:ext cx="5608200" cy="38736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000"/>
              </a:spcBef>
              <a:spcAft>
                <a:spcPts val="0"/>
              </a:spcAft>
              <a:buNone/>
            </a:pPr>
            <a:endParaRPr>
              <a:solidFill>
                <a:srgbClr val="222222"/>
              </a:solidFill>
              <a:highlight>
                <a:srgbClr val="FFFFFF"/>
              </a:highlight>
            </a:endParaRPr>
          </a:p>
          <a:p>
            <a:pPr marL="0" lvl="0" indent="0" algn="l" rtl="0">
              <a:spcBef>
                <a:spcPts val="1000"/>
              </a:spcBef>
              <a:spcAft>
                <a:spcPts val="0"/>
              </a:spcAft>
              <a:buNone/>
            </a:pPr>
            <a:endParaRPr/>
          </a:p>
        </p:txBody>
      </p:sp>
      <p:sp>
        <p:nvSpPr>
          <p:cNvPr id="242" name="Google Shape;242;g1066bcfc219_0_0:notes"/>
          <p:cNvSpPr>
            <a:spLocks noGrp="1" noRot="1" noChangeAspect="1"/>
          </p:cNvSpPr>
          <p:nvPr>
            <p:ph type="sldImg" idx="2"/>
          </p:nvPr>
        </p:nvSpPr>
        <p:spPr>
          <a:xfrm>
            <a:off x="-211138" y="387350"/>
            <a:ext cx="7432676" cy="4181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23b4dea632_0_3:notes"/>
          <p:cNvSpPr>
            <a:spLocks noGrp="1" noRot="1" noChangeAspect="1"/>
          </p:cNvSpPr>
          <p:nvPr>
            <p:ph type="sldImg" idx="2"/>
          </p:nvPr>
        </p:nvSpPr>
        <p:spPr>
          <a:xfrm>
            <a:off x="-211138" y="387350"/>
            <a:ext cx="7432676" cy="4181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23b4dea632_0_3:notes"/>
          <p:cNvSpPr txBox="1">
            <a:spLocks noGrp="1"/>
          </p:cNvSpPr>
          <p:nvPr>
            <p:ph type="body" idx="1"/>
          </p:nvPr>
        </p:nvSpPr>
        <p:spPr>
          <a:xfrm>
            <a:off x="701040" y="4725671"/>
            <a:ext cx="5608200" cy="3873600"/>
          </a:xfrm>
          <a:prstGeom prst="rect">
            <a:avLst/>
          </a:prstGeom>
        </p:spPr>
        <p:txBody>
          <a:bodyPr spcFirstLastPara="1" wrap="square" lIns="93150" tIns="46575" rIns="93150" bIns="46575" anchor="t" anchorCtr="0">
            <a:noAutofit/>
          </a:bodyPr>
          <a:lstStyle/>
          <a:p>
            <a:pPr marL="0" lvl="0" indent="0" algn="l" rtl="0">
              <a:lnSpc>
                <a:spcPct val="115000"/>
              </a:lnSpc>
              <a:spcBef>
                <a:spcPts val="0"/>
              </a:spcBef>
              <a:spcAft>
                <a:spcPts val="0"/>
              </a:spcAft>
              <a:buClr>
                <a:srgbClr val="000000"/>
              </a:buClr>
              <a:buSzPts val="1400"/>
              <a:buFont typeface="Arial"/>
              <a:buNone/>
            </a:pPr>
            <a:r>
              <a:rPr lang="en-US" sz="1200">
                <a:latin typeface="Calibri"/>
                <a:ea typeface="Calibri"/>
                <a:cs typeface="Calibri"/>
                <a:sym typeface="Calibri"/>
              </a:rPr>
              <a:t>States would be eligible to apply for funding. </a:t>
            </a:r>
            <a:endParaRPr sz="1200">
              <a:latin typeface="Calibri"/>
              <a:ea typeface="Calibri"/>
              <a:cs typeface="Calibri"/>
              <a:sym typeface="Calibri"/>
            </a:endParaRPr>
          </a:p>
          <a:p>
            <a:pPr marL="0" lvl="0" indent="0" algn="l" rtl="0">
              <a:spcBef>
                <a:spcPts val="0"/>
              </a:spcBef>
              <a:spcAft>
                <a:spcPts val="0"/>
              </a:spcAft>
              <a:buNone/>
            </a:pPr>
            <a:endParaRPr/>
          </a:p>
        </p:txBody>
      </p:sp>
      <p:sp>
        <p:nvSpPr>
          <p:cNvPr id="252" name="Google Shape;252;g123b4dea632_0_3: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3b4dea632_0_15:notes"/>
          <p:cNvSpPr>
            <a:spLocks noGrp="1" noRot="1" noChangeAspect="1"/>
          </p:cNvSpPr>
          <p:nvPr>
            <p:ph type="sldImg" idx="2"/>
          </p:nvPr>
        </p:nvSpPr>
        <p:spPr>
          <a:xfrm>
            <a:off x="-211138" y="387350"/>
            <a:ext cx="7432676" cy="4181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23b4dea632_0_15:notes"/>
          <p:cNvSpPr txBox="1">
            <a:spLocks noGrp="1"/>
          </p:cNvSpPr>
          <p:nvPr>
            <p:ph type="body" idx="1"/>
          </p:nvPr>
        </p:nvSpPr>
        <p:spPr>
          <a:xfrm>
            <a:off x="701040" y="4725671"/>
            <a:ext cx="5608200" cy="3873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60" name="Google Shape;260;g123b4dea632_0_15: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3b4dea632_0_29:notes"/>
          <p:cNvSpPr>
            <a:spLocks noGrp="1" noRot="1" noChangeAspect="1"/>
          </p:cNvSpPr>
          <p:nvPr>
            <p:ph type="sldImg" idx="2"/>
          </p:nvPr>
        </p:nvSpPr>
        <p:spPr>
          <a:xfrm>
            <a:off x="-211138" y="387350"/>
            <a:ext cx="7432676" cy="4181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23b4dea632_0_29:notes"/>
          <p:cNvSpPr txBox="1">
            <a:spLocks noGrp="1"/>
          </p:cNvSpPr>
          <p:nvPr>
            <p:ph type="body" idx="1"/>
          </p:nvPr>
        </p:nvSpPr>
        <p:spPr>
          <a:xfrm>
            <a:off x="701040" y="4725671"/>
            <a:ext cx="5608200" cy="3873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68" name="Google Shape;268;g123b4dea632_0_29: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3b4dea632_0_43:notes"/>
          <p:cNvSpPr>
            <a:spLocks noGrp="1" noRot="1" noChangeAspect="1"/>
          </p:cNvSpPr>
          <p:nvPr>
            <p:ph type="sldImg" idx="2"/>
          </p:nvPr>
        </p:nvSpPr>
        <p:spPr>
          <a:xfrm>
            <a:off x="-211138" y="387350"/>
            <a:ext cx="7432676" cy="4181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23b4dea632_0_43:notes"/>
          <p:cNvSpPr txBox="1">
            <a:spLocks noGrp="1"/>
          </p:cNvSpPr>
          <p:nvPr>
            <p:ph type="body" idx="1"/>
          </p:nvPr>
        </p:nvSpPr>
        <p:spPr>
          <a:xfrm>
            <a:off x="701040" y="4725671"/>
            <a:ext cx="5608200" cy="3873600"/>
          </a:xfrm>
          <a:prstGeom prst="rect">
            <a:avLst/>
          </a:prstGeom>
        </p:spPr>
        <p:txBody>
          <a:bodyPr spcFirstLastPara="1" wrap="square" lIns="93150" tIns="46575" rIns="93150" bIns="46575" anchor="t" anchorCtr="0">
            <a:noAutofit/>
          </a:bodyPr>
          <a:lstStyle/>
          <a:p>
            <a:pPr marL="0" lvl="0" indent="0" algn="l" rtl="0">
              <a:lnSpc>
                <a:spcPct val="115000"/>
              </a:lnSpc>
              <a:spcBef>
                <a:spcPts val="0"/>
              </a:spcBef>
              <a:spcAft>
                <a:spcPts val="0"/>
              </a:spcAft>
              <a:buClr>
                <a:srgbClr val="000000"/>
              </a:buClr>
              <a:buSzPts val="1400"/>
              <a:buFont typeface="Arial"/>
              <a:buNone/>
            </a:pPr>
            <a:r>
              <a:rPr lang="en-US" sz="1200">
                <a:latin typeface="Calibri"/>
                <a:ea typeface="Calibri"/>
                <a:cs typeface="Calibri"/>
                <a:sym typeface="Calibri"/>
              </a:rPr>
              <a:t>HL:  Is the $172M more funding above the $60M that is usually put to this annually? yes</a:t>
            </a:r>
            <a:endParaRPr sz="1200">
              <a:latin typeface="Calibri"/>
              <a:ea typeface="Calibri"/>
              <a:cs typeface="Calibri"/>
              <a:sym typeface="Calibri"/>
            </a:endParaRPr>
          </a:p>
          <a:p>
            <a:pPr marL="0" lvl="0" indent="0" algn="l" rtl="0">
              <a:spcBef>
                <a:spcPts val="0"/>
              </a:spcBef>
              <a:spcAft>
                <a:spcPts val="0"/>
              </a:spcAft>
              <a:buNone/>
            </a:pPr>
            <a:endParaRPr/>
          </a:p>
        </p:txBody>
      </p:sp>
      <p:sp>
        <p:nvSpPr>
          <p:cNvPr id="276" name="Google Shape;276;g123b4dea632_0_43: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23b4dea632_0_54:notes"/>
          <p:cNvSpPr>
            <a:spLocks noGrp="1" noRot="1" noChangeAspect="1"/>
          </p:cNvSpPr>
          <p:nvPr>
            <p:ph type="sldImg" idx="2"/>
          </p:nvPr>
        </p:nvSpPr>
        <p:spPr>
          <a:xfrm>
            <a:off x="-211138" y="387350"/>
            <a:ext cx="7432676" cy="4181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23b4dea632_0_54:notes"/>
          <p:cNvSpPr txBox="1">
            <a:spLocks noGrp="1"/>
          </p:cNvSpPr>
          <p:nvPr>
            <p:ph type="body" idx="1"/>
          </p:nvPr>
        </p:nvSpPr>
        <p:spPr>
          <a:xfrm>
            <a:off x="701040" y="4725671"/>
            <a:ext cx="5608200" cy="3873600"/>
          </a:xfrm>
          <a:prstGeom prst="rect">
            <a:avLst/>
          </a:prstGeom>
        </p:spPr>
        <p:txBody>
          <a:bodyPr spcFirstLastPara="1" wrap="square" lIns="93150" tIns="46575" rIns="93150" bIns="46575" anchor="t" anchorCtr="0">
            <a:noAutofit/>
          </a:bodyPr>
          <a:lstStyle/>
          <a:p>
            <a:pPr marL="457200" lvl="0" indent="-298450" algn="l" rtl="0">
              <a:spcBef>
                <a:spcPts val="0"/>
              </a:spcBef>
              <a:spcAft>
                <a:spcPts val="0"/>
              </a:spcAft>
              <a:buSzPts val="1100"/>
              <a:buFont typeface="Calibri"/>
              <a:buChar char="●"/>
            </a:pPr>
            <a:r>
              <a:rPr lang="en-US" sz="1100">
                <a:latin typeface="Calibri"/>
                <a:ea typeface="Calibri"/>
                <a:cs typeface="Calibri"/>
                <a:sym typeface="Calibri"/>
              </a:rPr>
              <a:t>The Office of Habitat Conservation (OHC) collaborates with offices and programs across NOAA to successfully plan and implement complex restoration projects that benefit fisheries and communities. Through the various funding elements of IIJA, we look forward to continuing to work closely with our NOAA partners to coordinate our efforts and make a collective impact for coastal habitats and communities.</a:t>
            </a:r>
            <a:endParaRPr sz="1100">
              <a:latin typeface="Calibri"/>
              <a:ea typeface="Calibri"/>
              <a:cs typeface="Calibri"/>
              <a:sym typeface="Calibri"/>
            </a:endParaRPr>
          </a:p>
          <a:p>
            <a:pPr marL="457200" lvl="0" indent="-298450" algn="l" rtl="0">
              <a:spcBef>
                <a:spcPts val="0"/>
              </a:spcBef>
              <a:spcAft>
                <a:spcPts val="0"/>
              </a:spcAft>
              <a:buSzPts val="1100"/>
              <a:buChar char="●"/>
            </a:pPr>
            <a:r>
              <a:rPr lang="en-US" sz="1100" b="1">
                <a:latin typeface="Calibri"/>
                <a:ea typeface="Calibri"/>
                <a:cs typeface="Calibri"/>
                <a:sym typeface="Calibri"/>
              </a:rPr>
              <a:t>[Internal Note] National Oceans and Coastal Security Fund Grant Program</a:t>
            </a:r>
            <a:r>
              <a:rPr lang="en-US" sz="1100">
                <a:latin typeface="Calibri"/>
                <a:ea typeface="Calibri"/>
                <a:cs typeface="Calibri"/>
                <a:sym typeface="Calibri"/>
              </a:rPr>
              <a:t> – </a:t>
            </a:r>
            <a:r>
              <a:rPr lang="en-US" sz="1100" i="1">
                <a:latin typeface="Calibri"/>
                <a:ea typeface="Calibri"/>
                <a:cs typeface="Calibri"/>
                <a:sym typeface="Calibri"/>
              </a:rPr>
              <a:t>It may be helpful for our partners to identify the National Oceans and Coastal Security Fund Grant Program as the NOAA partnership with National Fish and Wildlife Foundation (NFWF) for the National Coastal Resilience Fund.</a:t>
            </a:r>
            <a:endParaRPr sz="1100" i="1">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100" b="1">
                <a:latin typeface="Calibri"/>
                <a:ea typeface="Calibri"/>
                <a:cs typeface="Calibri"/>
                <a:sym typeface="Calibri"/>
              </a:rPr>
              <a:t>[Internal Note] Interest in other NOAA programs and partners</a:t>
            </a:r>
            <a:r>
              <a:rPr lang="en-US" sz="1100">
                <a:latin typeface="Calibri"/>
                <a:ea typeface="Calibri"/>
                <a:cs typeface="Calibri"/>
                <a:sym typeface="Calibri"/>
              </a:rPr>
              <a:t> – </a:t>
            </a:r>
            <a:r>
              <a:rPr lang="en-US" sz="1100" i="1">
                <a:latin typeface="Calibri"/>
                <a:ea typeface="Calibri"/>
                <a:cs typeface="Calibri"/>
                <a:sym typeface="Calibri"/>
              </a:rPr>
              <a:t>Many programs within NOAA will be executing habitat related infrastructure funding which may lead to some confusion for our partners. Please encourage them to reach out to our colleagues in those offices directly for now. We hope to have resources soon for partners with information about all of the different funding opportunities.  You can also note our strong relationship and collaborative nature with our NOAA colleagues.</a:t>
            </a:r>
            <a:endParaRPr sz="1100" i="1">
              <a:latin typeface="Calibri"/>
              <a:ea typeface="Calibri"/>
              <a:cs typeface="Calibri"/>
              <a:sym typeface="Calibri"/>
            </a:endParaRPr>
          </a:p>
          <a:p>
            <a:pPr marL="0" lvl="0" indent="0" algn="l" rtl="0">
              <a:spcBef>
                <a:spcPts val="0"/>
              </a:spcBef>
              <a:spcAft>
                <a:spcPts val="0"/>
              </a:spcAft>
              <a:buNone/>
            </a:pPr>
            <a:endParaRPr/>
          </a:p>
        </p:txBody>
      </p:sp>
      <p:sp>
        <p:nvSpPr>
          <p:cNvPr id="284" name="Google Shape;284;g123b4dea632_0_54: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23b4dea632_0_65:notes"/>
          <p:cNvSpPr>
            <a:spLocks noGrp="1" noRot="1" noChangeAspect="1"/>
          </p:cNvSpPr>
          <p:nvPr>
            <p:ph type="sldImg" idx="2"/>
          </p:nvPr>
        </p:nvSpPr>
        <p:spPr>
          <a:xfrm>
            <a:off x="-211138" y="387350"/>
            <a:ext cx="7432676" cy="4181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23b4dea632_0_65:notes"/>
          <p:cNvSpPr txBox="1">
            <a:spLocks noGrp="1"/>
          </p:cNvSpPr>
          <p:nvPr>
            <p:ph type="body" idx="1"/>
          </p:nvPr>
        </p:nvSpPr>
        <p:spPr>
          <a:xfrm>
            <a:off x="701040" y="4725671"/>
            <a:ext cx="5608200" cy="3873600"/>
          </a:xfrm>
          <a:prstGeom prst="rect">
            <a:avLst/>
          </a:prstGeom>
        </p:spPr>
        <p:txBody>
          <a:bodyPr spcFirstLastPara="1" wrap="square" lIns="93150" tIns="46575" rIns="93150" bIns="46575" anchor="t" anchorCtr="0">
            <a:noAutofit/>
          </a:bodyPr>
          <a:lstStyle/>
          <a:p>
            <a:pPr marL="457200" lvl="0" indent="-298450" algn="l" rtl="0">
              <a:spcBef>
                <a:spcPts val="0"/>
              </a:spcBef>
              <a:spcAft>
                <a:spcPts val="0"/>
              </a:spcAft>
              <a:buSzPts val="1100"/>
              <a:buFont typeface="Calibri"/>
              <a:buChar char="●"/>
            </a:pPr>
            <a:r>
              <a:rPr lang="en-US" sz="1100">
                <a:latin typeface="Calibri"/>
                <a:ea typeface="Calibri"/>
                <a:cs typeface="Calibri"/>
                <a:sym typeface="Calibri"/>
              </a:rPr>
              <a:t>The Office of Habitat Conservation (OHC) collaborates with offices and programs across NOAA to successfully plan and implement complex restoration projects that benefit fisheries and communities. Through the various funding elements of IIJA, we look forward to continuing to work closely with our NOAA partners to coordinate our efforts and make a collective impact for coastal habitats and communities.</a:t>
            </a:r>
            <a:endParaRPr sz="1100">
              <a:latin typeface="Calibri"/>
              <a:ea typeface="Calibri"/>
              <a:cs typeface="Calibri"/>
              <a:sym typeface="Calibri"/>
            </a:endParaRPr>
          </a:p>
          <a:p>
            <a:pPr marL="457200" lvl="0" indent="-298450" algn="l" rtl="0">
              <a:spcBef>
                <a:spcPts val="0"/>
              </a:spcBef>
              <a:spcAft>
                <a:spcPts val="0"/>
              </a:spcAft>
              <a:buSzPts val="1100"/>
              <a:buChar char="●"/>
            </a:pPr>
            <a:r>
              <a:rPr lang="en-US" sz="1100" b="1">
                <a:latin typeface="Calibri"/>
                <a:ea typeface="Calibri"/>
                <a:cs typeface="Calibri"/>
                <a:sym typeface="Calibri"/>
              </a:rPr>
              <a:t>[Internal Note] National Oceans and Coastal Security Fund Grant Program</a:t>
            </a:r>
            <a:r>
              <a:rPr lang="en-US" sz="1100">
                <a:latin typeface="Calibri"/>
                <a:ea typeface="Calibri"/>
                <a:cs typeface="Calibri"/>
                <a:sym typeface="Calibri"/>
              </a:rPr>
              <a:t> – </a:t>
            </a:r>
            <a:r>
              <a:rPr lang="en-US" sz="1100" i="1">
                <a:latin typeface="Calibri"/>
                <a:ea typeface="Calibri"/>
                <a:cs typeface="Calibri"/>
                <a:sym typeface="Calibri"/>
              </a:rPr>
              <a:t>It may be helpful for our partners to identify the National Oceans and Coastal Security Fund Grant Program as the NOAA partnership with National Fish and Wildlife Foundation (NFWF) for the National Coastal Resilience Fund.</a:t>
            </a:r>
            <a:endParaRPr sz="1100" i="1">
              <a:latin typeface="Calibri"/>
              <a:ea typeface="Calibri"/>
              <a:cs typeface="Calibri"/>
              <a:sym typeface="Calibri"/>
            </a:endParaRPr>
          </a:p>
          <a:p>
            <a:pPr marL="457200" lvl="0" indent="-298450" algn="l" rtl="0">
              <a:spcBef>
                <a:spcPts val="0"/>
              </a:spcBef>
              <a:spcAft>
                <a:spcPts val="0"/>
              </a:spcAft>
              <a:buSzPts val="1100"/>
              <a:buFont typeface="Calibri"/>
              <a:buChar char="●"/>
            </a:pPr>
            <a:r>
              <a:rPr lang="en-US" sz="1100" b="1">
                <a:latin typeface="Calibri"/>
                <a:ea typeface="Calibri"/>
                <a:cs typeface="Calibri"/>
                <a:sym typeface="Calibri"/>
              </a:rPr>
              <a:t>[Internal Note] Interest in other NOAA programs and partners</a:t>
            </a:r>
            <a:r>
              <a:rPr lang="en-US" sz="1100">
                <a:latin typeface="Calibri"/>
                <a:ea typeface="Calibri"/>
                <a:cs typeface="Calibri"/>
                <a:sym typeface="Calibri"/>
              </a:rPr>
              <a:t> – </a:t>
            </a:r>
            <a:r>
              <a:rPr lang="en-US" sz="1100" i="1">
                <a:latin typeface="Calibri"/>
                <a:ea typeface="Calibri"/>
                <a:cs typeface="Calibri"/>
                <a:sym typeface="Calibri"/>
              </a:rPr>
              <a:t>Many programs within NOAA will be executing habitat related infrastructure funding which may lead to some confusion for our partners. Please encourage them to reach out to our colleagues in those offices directly for now. We hope to have resources soon for partners with information about all of the different funding opportunities.  You can also note our strong relationship and collaborative nature with our NOAA colleagues.</a:t>
            </a:r>
            <a:endParaRPr sz="1100" i="1">
              <a:latin typeface="Calibri"/>
              <a:ea typeface="Calibri"/>
              <a:cs typeface="Calibri"/>
              <a:sym typeface="Calibri"/>
            </a:endParaRPr>
          </a:p>
          <a:p>
            <a:pPr marL="0" lvl="0" indent="0" algn="l" rtl="0">
              <a:spcBef>
                <a:spcPts val="0"/>
              </a:spcBef>
              <a:spcAft>
                <a:spcPts val="0"/>
              </a:spcAft>
              <a:buNone/>
            </a:pPr>
            <a:endParaRPr/>
          </a:p>
        </p:txBody>
      </p:sp>
      <p:sp>
        <p:nvSpPr>
          <p:cNvPr id="292" name="Google Shape;292;g123b4dea632_0_65: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23b4dea632_0_76:notes"/>
          <p:cNvSpPr>
            <a:spLocks noGrp="1" noRot="1" noChangeAspect="1"/>
          </p:cNvSpPr>
          <p:nvPr>
            <p:ph type="sldImg" idx="2"/>
          </p:nvPr>
        </p:nvSpPr>
        <p:spPr>
          <a:xfrm>
            <a:off x="-211138" y="387350"/>
            <a:ext cx="7432676" cy="4181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23b4dea632_0_76:notes"/>
          <p:cNvSpPr txBox="1">
            <a:spLocks noGrp="1"/>
          </p:cNvSpPr>
          <p:nvPr>
            <p:ph type="body" idx="1"/>
          </p:nvPr>
        </p:nvSpPr>
        <p:spPr>
          <a:xfrm>
            <a:off x="701040" y="4725671"/>
            <a:ext cx="5608200" cy="3873600"/>
          </a:xfrm>
          <a:prstGeom prst="rect">
            <a:avLst/>
          </a:prstGeom>
        </p:spPr>
        <p:txBody>
          <a:bodyPr spcFirstLastPara="1" wrap="square" lIns="93150" tIns="46575" rIns="93150" bIns="46575" anchor="t" anchorCtr="0">
            <a:noAutofit/>
          </a:bodyPr>
          <a:lstStyle/>
          <a:p>
            <a:pPr marL="457200" lvl="0" indent="-298450" algn="l" rtl="0">
              <a:spcBef>
                <a:spcPts val="0"/>
              </a:spcBef>
              <a:spcAft>
                <a:spcPts val="0"/>
              </a:spcAft>
              <a:buSzPts val="1100"/>
              <a:buChar char="●"/>
            </a:pPr>
            <a:r>
              <a:rPr lang="en-US" sz="1100">
                <a:latin typeface="Calibri"/>
                <a:ea typeface="Calibri"/>
                <a:cs typeface="Calibri"/>
                <a:sym typeface="Calibri"/>
              </a:rPr>
              <a:t>Thank you for your time today. </a:t>
            </a:r>
            <a:endParaRPr sz="900">
              <a:latin typeface="Calibri"/>
              <a:ea typeface="Calibri"/>
              <a:cs typeface="Calibri"/>
              <a:sym typeface="Calibri"/>
            </a:endParaRPr>
          </a:p>
          <a:p>
            <a:pPr marL="457200" lvl="0" indent="-298450" algn="l" rtl="0">
              <a:spcBef>
                <a:spcPts val="0"/>
              </a:spcBef>
              <a:spcAft>
                <a:spcPts val="0"/>
              </a:spcAft>
              <a:buSzPts val="1100"/>
              <a:buChar char="●"/>
            </a:pPr>
            <a:r>
              <a:rPr lang="en-US" sz="1100">
                <a:latin typeface="Calibri"/>
                <a:ea typeface="Calibri"/>
                <a:cs typeface="Calibri"/>
                <a:sym typeface="Calibri"/>
              </a:rPr>
              <a:t>I’m happy to take your questions.</a:t>
            </a:r>
            <a:endParaRPr sz="1100">
              <a:latin typeface="Calibri"/>
              <a:ea typeface="Calibri"/>
              <a:cs typeface="Calibri"/>
              <a:sym typeface="Calibri"/>
            </a:endParaRPr>
          </a:p>
          <a:p>
            <a:pPr marL="457200" lvl="0" indent="-298450" algn="l" rtl="0">
              <a:spcBef>
                <a:spcPts val="0"/>
              </a:spcBef>
              <a:spcAft>
                <a:spcPts val="0"/>
              </a:spcAft>
              <a:buSzPts val="1100"/>
              <a:buChar char="●"/>
            </a:pPr>
            <a:r>
              <a:rPr lang="en-US" sz="1100">
                <a:latin typeface="Calibri"/>
                <a:ea typeface="Calibri"/>
                <a:cs typeface="Calibri"/>
                <a:sym typeface="Calibri"/>
              </a:rPr>
              <a:t>More information about Infrastructure Bill from White House website - much of NOAA’s provisions fall under resilience section: </a:t>
            </a:r>
            <a:r>
              <a:rPr lang="en-US" sz="1000" u="sng">
                <a:solidFill>
                  <a:srgbClr val="3367D6"/>
                </a:solidFill>
                <a:highlight>
                  <a:schemeClr val="lt1"/>
                </a:highlight>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https://www.whitehouse.gov/build/</a:t>
            </a:r>
            <a:endParaRPr sz="1100">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sz="1100">
              <a:latin typeface="Calibri"/>
              <a:ea typeface="Calibri"/>
              <a:cs typeface="Calibri"/>
              <a:sym typeface="Calibri"/>
            </a:endParaRPr>
          </a:p>
          <a:p>
            <a:pPr marL="0" lvl="0" indent="457200" algn="l" rtl="0">
              <a:spcBef>
                <a:spcPts val="0"/>
              </a:spcBef>
              <a:spcAft>
                <a:spcPts val="0"/>
              </a:spcAft>
              <a:buClr>
                <a:srgbClr val="000000"/>
              </a:buClr>
              <a:buSzPts val="1400"/>
              <a:buFont typeface="Arial"/>
              <a:buNone/>
            </a:pPr>
            <a:r>
              <a:rPr lang="en-US" sz="1100" u="sng">
                <a:solidFill>
                  <a:srgbClr val="0563C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https://www.whitehouse.gov/wp-content/uploads/2022/01/BUILDING-A-BETTER-AMERICA_FINAL.pdf#page=269</a:t>
            </a:r>
            <a:endParaRPr sz="1100">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sz="1100">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r>
              <a:rPr lang="en-US" sz="1100">
                <a:latin typeface="Calibri"/>
                <a:ea typeface="Calibri"/>
                <a:cs typeface="Calibri"/>
                <a:sym typeface="Calibri"/>
              </a:rPr>
              <a:t>From Heidi - questions I might expect (probably not much different than other groups):</a:t>
            </a:r>
            <a:endParaRPr sz="1100">
              <a:latin typeface="Calibri"/>
              <a:ea typeface="Calibri"/>
              <a:cs typeface="Calibri"/>
              <a:sym typeface="Calibri"/>
            </a:endParaRPr>
          </a:p>
          <a:p>
            <a:pPr marL="457200" lvl="0" indent="-298450" algn="l" rtl="0">
              <a:spcBef>
                <a:spcPts val="0"/>
              </a:spcBef>
              <a:spcAft>
                <a:spcPts val="0"/>
              </a:spcAft>
              <a:buSzPts val="1100"/>
              <a:buChar char="●"/>
            </a:pPr>
            <a:r>
              <a:rPr lang="en-US" sz="1100">
                <a:latin typeface="Calibri"/>
                <a:ea typeface="Calibri"/>
                <a:cs typeface="Calibri"/>
                <a:sym typeface="Calibri"/>
              </a:rPr>
              <a:t>You mention early input from Tribes. Will there be a similar process for States? </a:t>
            </a:r>
            <a:r>
              <a:rPr lang="en-US" sz="1100">
                <a:solidFill>
                  <a:srgbClr val="0000FF"/>
                </a:solidFill>
                <a:latin typeface="Calibri"/>
                <a:ea typeface="Calibri"/>
                <a:cs typeface="Calibri"/>
                <a:sym typeface="Calibri"/>
              </a:rPr>
              <a:t> IIJA had explicit direction regarding Tribes and so that’s why those early steps have been taken. I’m happy to take your question about States back to the team. </a:t>
            </a:r>
            <a:endParaRPr sz="1100">
              <a:solidFill>
                <a:srgbClr val="0000FF"/>
              </a:solidFill>
              <a:latin typeface="Calibri"/>
              <a:ea typeface="Calibri"/>
              <a:cs typeface="Calibri"/>
              <a:sym typeface="Calibri"/>
            </a:endParaRPr>
          </a:p>
          <a:p>
            <a:pPr marL="457200" lvl="0" indent="-298450" algn="l" rtl="0">
              <a:spcBef>
                <a:spcPts val="0"/>
              </a:spcBef>
              <a:spcAft>
                <a:spcPts val="0"/>
              </a:spcAft>
              <a:buSzPts val="1100"/>
              <a:buChar char="●"/>
            </a:pPr>
            <a:r>
              <a:rPr lang="en-US" sz="1100">
                <a:latin typeface="Calibri"/>
                <a:ea typeface="Calibri"/>
                <a:cs typeface="Calibri"/>
                <a:sym typeface="Calibri"/>
              </a:rPr>
              <a:t>Is a prioritization process being developed? Will the agency seek stakeholder/state engagement in setting and addressing goals or priorities?  </a:t>
            </a:r>
            <a:r>
              <a:rPr lang="en-US" sz="1100">
                <a:solidFill>
                  <a:srgbClr val="0000FF"/>
                </a:solidFill>
                <a:latin typeface="Calibri"/>
                <a:ea typeface="Calibri"/>
                <a:cs typeface="Calibri"/>
                <a:sym typeface="Calibri"/>
              </a:rPr>
              <a:t>Again, we are very early in this process and I don’t believe this level of detail has been determined. </a:t>
            </a:r>
            <a:endParaRPr sz="1100">
              <a:solidFill>
                <a:srgbClr val="0000FF"/>
              </a:solidFill>
              <a:latin typeface="Calibri"/>
              <a:ea typeface="Calibri"/>
              <a:cs typeface="Calibri"/>
              <a:sym typeface="Calibri"/>
            </a:endParaRPr>
          </a:p>
          <a:p>
            <a:pPr marL="457200" lvl="0" indent="-298450" algn="l" rtl="0">
              <a:spcBef>
                <a:spcPts val="0"/>
              </a:spcBef>
              <a:spcAft>
                <a:spcPts val="0"/>
              </a:spcAft>
              <a:buSzPts val="1100"/>
              <a:buChar char="●"/>
            </a:pPr>
            <a:r>
              <a:rPr lang="en-US" sz="1100">
                <a:latin typeface="Calibri"/>
                <a:ea typeface="Calibri"/>
                <a:cs typeface="Calibri"/>
                <a:sym typeface="Calibri"/>
              </a:rPr>
              <a:t>Do you have more details about the purpose or goals of the various programs? How the funds could be used?  </a:t>
            </a:r>
            <a:r>
              <a:rPr lang="en-US" sz="1100">
                <a:solidFill>
                  <a:srgbClr val="0000FF"/>
                </a:solidFill>
                <a:latin typeface="Calibri"/>
                <a:ea typeface="Calibri"/>
                <a:cs typeface="Calibri"/>
                <a:sym typeface="Calibri"/>
              </a:rPr>
              <a:t>No, I don’t. </a:t>
            </a:r>
            <a:endParaRPr sz="1100">
              <a:solidFill>
                <a:srgbClr val="0000FF"/>
              </a:solidFill>
              <a:latin typeface="Calibri"/>
              <a:ea typeface="Calibri"/>
              <a:cs typeface="Calibri"/>
              <a:sym typeface="Calibri"/>
            </a:endParaRPr>
          </a:p>
          <a:p>
            <a:pPr marL="457200" lvl="0" indent="-298450" algn="l" rtl="0">
              <a:spcBef>
                <a:spcPts val="0"/>
              </a:spcBef>
              <a:spcAft>
                <a:spcPts val="0"/>
              </a:spcAft>
              <a:buSzPts val="1100"/>
              <a:buChar char="●"/>
            </a:pPr>
            <a:r>
              <a:rPr lang="en-US" sz="1100">
                <a:latin typeface="Calibri"/>
                <a:ea typeface="Calibri"/>
                <a:cs typeface="Calibri"/>
                <a:sym typeface="Calibri"/>
              </a:rPr>
              <a:t>Will the agency be focusing on critical habitat for high priority endangered or threatened species (i.e., adding emphasis to Species in the Spotlight) or all Listed species? </a:t>
            </a:r>
            <a:r>
              <a:rPr lang="en-US" sz="1100">
                <a:solidFill>
                  <a:srgbClr val="0000FF"/>
                </a:solidFill>
                <a:latin typeface="Calibri"/>
                <a:ea typeface="Calibri"/>
                <a:cs typeface="Calibri"/>
                <a:sym typeface="Calibri"/>
              </a:rPr>
              <a:t> I don’t know that NOAA’s gotten to level yet.  I can take your question back to the team. </a:t>
            </a:r>
            <a:endParaRPr sz="1100">
              <a:solidFill>
                <a:srgbClr val="0000FF"/>
              </a:solidFill>
              <a:latin typeface="Calibri"/>
              <a:ea typeface="Calibri"/>
              <a:cs typeface="Calibri"/>
              <a:sym typeface="Calibri"/>
            </a:endParaRPr>
          </a:p>
          <a:p>
            <a:pPr marL="457200" lvl="0" indent="-298450" algn="l" rtl="0">
              <a:spcBef>
                <a:spcPts val="0"/>
              </a:spcBef>
              <a:spcAft>
                <a:spcPts val="0"/>
              </a:spcAft>
              <a:buSzPts val="1100"/>
              <a:buChar char="●"/>
            </a:pPr>
            <a:r>
              <a:rPr lang="en-US" sz="1100">
                <a:latin typeface="Calibri"/>
                <a:ea typeface="Calibri"/>
                <a:cs typeface="Calibri"/>
                <a:sym typeface="Calibri"/>
              </a:rPr>
              <a:t>How much does the agency expect to focus on habitat important to fisheries compared to habitat important to protected species? </a:t>
            </a:r>
            <a:r>
              <a:rPr lang="en-US" sz="1100">
                <a:solidFill>
                  <a:srgbClr val="0000FF"/>
                </a:solidFill>
                <a:latin typeface="Calibri"/>
                <a:ea typeface="Calibri"/>
                <a:cs typeface="Calibri"/>
                <a:sym typeface="Calibri"/>
              </a:rPr>
              <a:t> I would expect both to be important. </a:t>
            </a:r>
            <a:endParaRPr sz="1100">
              <a:solidFill>
                <a:srgbClr val="0000FF"/>
              </a:solidFill>
              <a:latin typeface="Calibri"/>
              <a:ea typeface="Calibri"/>
              <a:cs typeface="Calibri"/>
              <a:sym typeface="Calibri"/>
            </a:endParaRPr>
          </a:p>
          <a:p>
            <a:pPr marL="457200" lvl="0" indent="-298450" algn="l" rtl="0">
              <a:spcBef>
                <a:spcPts val="0"/>
              </a:spcBef>
              <a:spcAft>
                <a:spcPts val="0"/>
              </a:spcAft>
              <a:buSzPts val="1100"/>
              <a:buChar char="●"/>
            </a:pPr>
            <a:r>
              <a:rPr lang="en-US" sz="1100">
                <a:latin typeface="Calibri"/>
                <a:ea typeface="Calibri"/>
                <a:cs typeface="Calibri"/>
                <a:sym typeface="Calibri"/>
              </a:rPr>
              <a:t>Will funds be added to existing competitive grant programs or will they all be new programs (beyond the PCSRF)? </a:t>
            </a:r>
            <a:r>
              <a:rPr lang="en-US" sz="1100">
                <a:solidFill>
                  <a:srgbClr val="0000FF"/>
                </a:solidFill>
                <a:latin typeface="Calibri"/>
                <a:ea typeface="Calibri"/>
                <a:cs typeface="Calibri"/>
                <a:sym typeface="Calibri"/>
              </a:rPr>
              <a:t> In the case of the fish passage funding, there is explicit direction in the language to execute through the Community-based Restoration Program authorized by the Magnuson Act. Not all of the provisions are specific.</a:t>
            </a:r>
            <a:endParaRPr sz="1100">
              <a:solidFill>
                <a:srgbClr val="0000FF"/>
              </a:solidFill>
              <a:latin typeface="Calibri"/>
              <a:ea typeface="Calibri"/>
              <a:cs typeface="Calibri"/>
              <a:sym typeface="Calibri"/>
            </a:endParaRPr>
          </a:p>
          <a:p>
            <a:pPr marL="457200" lvl="0" indent="-298450" algn="l" rtl="0">
              <a:spcBef>
                <a:spcPts val="0"/>
              </a:spcBef>
              <a:spcAft>
                <a:spcPts val="0"/>
              </a:spcAft>
              <a:buSzPts val="1100"/>
              <a:buChar char="●"/>
            </a:pPr>
            <a:r>
              <a:rPr lang="en-US" sz="1100">
                <a:latin typeface="Calibri"/>
                <a:ea typeface="Calibri"/>
                <a:cs typeface="Calibri"/>
                <a:sym typeface="Calibri"/>
              </a:rPr>
              <a:t>Have any timelines been set?  When does NMFS expect to be have these funding opportunities on the street, open for solicitation? </a:t>
            </a:r>
            <a:r>
              <a:rPr lang="en-US" sz="1100">
                <a:solidFill>
                  <a:srgbClr val="0000FF"/>
                </a:solidFill>
                <a:latin typeface="Calibri"/>
                <a:ea typeface="Calibri"/>
                <a:cs typeface="Calibri"/>
                <a:sym typeface="Calibri"/>
              </a:rPr>
              <a:t> I don’t know.  I would encourage you to start thinking about projects that might be ripe for these competitions.</a:t>
            </a:r>
            <a:endParaRPr sz="1100">
              <a:solidFill>
                <a:srgbClr val="0000FF"/>
              </a:solidFill>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sz="1100">
              <a:solidFill>
                <a:srgbClr val="0000FF"/>
              </a:solidFill>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sz="1100">
              <a:solidFill>
                <a:srgbClr val="0000FF"/>
              </a:solidFill>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r>
              <a:rPr lang="en-US" sz="1000" u="sng">
                <a:solidFill>
                  <a:srgbClr val="3367D6"/>
                </a:solidFill>
                <a:highlight>
                  <a:schemeClr val="lt1"/>
                </a:highlight>
                <a:latin typeface="Roboto"/>
                <a:ea typeface="Roboto"/>
                <a:cs typeface="Roboto"/>
                <a:sym typeface="Robo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https://docs.google.com/spreadsheets/d/1v51WWBfZUmo64x-kSB0_38Wpf_5-9zGGYmCuiathZDU/edit#gid=1027138343</a:t>
            </a:r>
            <a:endParaRPr sz="1100">
              <a:solidFill>
                <a:srgbClr val="0000FF"/>
              </a:solidFill>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sz="1100">
              <a:solidFill>
                <a:srgbClr val="0000FF"/>
              </a:solidFill>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r>
              <a:rPr lang="en-US" sz="1000" u="sng">
                <a:solidFill>
                  <a:srgbClr val="3367D6"/>
                </a:solidFill>
                <a:highlight>
                  <a:schemeClr val="lt1"/>
                </a:highlight>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https://www.whitehouse.gov/build/</a:t>
            </a:r>
            <a:endParaRPr sz="1100">
              <a:solidFill>
                <a:srgbClr val="0000FF"/>
              </a:solidFill>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sz="1100">
              <a:latin typeface="Calibri"/>
              <a:ea typeface="Calibri"/>
              <a:cs typeface="Calibri"/>
              <a:sym typeface="Calibri"/>
            </a:endParaRPr>
          </a:p>
          <a:p>
            <a:pPr marL="0" lvl="0" indent="0" algn="l" rtl="0">
              <a:spcBef>
                <a:spcPts val="0"/>
              </a:spcBef>
              <a:spcAft>
                <a:spcPts val="0"/>
              </a:spcAft>
              <a:buNone/>
            </a:pPr>
            <a:r>
              <a:rPr lang="en-US" sz="1100" u="sng">
                <a:solidFill>
                  <a:srgbClr val="0563C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https://www.whitehouse.gov/wp-content/uploads/2022/01/BUILDING-A-BETTER-AMERICA_FINAL.pdf#page=269</a:t>
            </a:r>
            <a:endParaRPr sz="1100">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sz="1100">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sz="1100">
              <a:latin typeface="Calibri"/>
              <a:ea typeface="Calibri"/>
              <a:cs typeface="Calibri"/>
              <a:sym typeface="Calibri"/>
            </a:endParaRPr>
          </a:p>
          <a:p>
            <a:pPr marL="0" lvl="0" indent="0" algn="l" rtl="0">
              <a:spcBef>
                <a:spcPts val="0"/>
              </a:spcBef>
              <a:spcAft>
                <a:spcPts val="0"/>
              </a:spcAft>
              <a:buNone/>
            </a:pPr>
            <a:endParaRPr/>
          </a:p>
        </p:txBody>
      </p:sp>
      <p:sp>
        <p:nvSpPr>
          <p:cNvPr id="300" name="Google Shape;300;g123b4dea632_0_76:notes"/>
          <p:cNvSpPr txBox="1">
            <a:spLocks noGrp="1"/>
          </p:cNvSpPr>
          <p:nvPr>
            <p:ph type="sldNum" idx="12"/>
          </p:nvPr>
        </p:nvSpPr>
        <p:spPr>
          <a:xfrm>
            <a:off x="3970938"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t Blue">
  <p:cSld name="Lt Blue">
    <p:spTree>
      <p:nvGrpSpPr>
        <p:cNvPr id="1" name="Shape 8"/>
        <p:cNvGrpSpPr/>
        <p:nvPr/>
      </p:nvGrpSpPr>
      <p:grpSpPr>
        <a:xfrm>
          <a:off x="0" y="0"/>
          <a:ext cx="0" cy="0"/>
          <a:chOff x="0" y="0"/>
          <a:chExt cx="0" cy="0"/>
        </a:xfrm>
      </p:grpSpPr>
      <p:sp>
        <p:nvSpPr>
          <p:cNvPr id="9" name="Google Shape;9;p2"/>
          <p:cNvSpPr/>
          <p:nvPr/>
        </p:nvSpPr>
        <p:spPr>
          <a:xfrm>
            <a:off x="547747" y="1"/>
            <a:ext cx="11644253" cy="4267199"/>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a:spLocks noGrp="1"/>
          </p:cNvSpPr>
          <p:nvPr>
            <p:ph type="pic" idx="2"/>
          </p:nvPr>
        </p:nvSpPr>
        <p:spPr>
          <a:xfrm>
            <a:off x="547747" y="4267200"/>
            <a:ext cx="11641127" cy="25908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R="0" lvl="2"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R="0" lvl="3"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R="0" lvl="4"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R="0" lvl="5"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body" idx="1"/>
          </p:nvPr>
        </p:nvSpPr>
        <p:spPr>
          <a:xfrm>
            <a:off x="3352800" y="762314"/>
            <a:ext cx="8128000" cy="1371287"/>
          </a:xfrm>
          <a:prstGeom prst="rect">
            <a:avLst/>
          </a:prstGeom>
          <a:noFill/>
          <a:ln>
            <a:noFill/>
          </a:ln>
        </p:spPr>
        <p:txBody>
          <a:bodyPr spcFirstLastPara="1" wrap="square" lIns="0" tIns="0" rIns="0" bIns="0" anchor="t" anchorCtr="0">
            <a:noAutofit/>
          </a:bodyPr>
          <a:lstStyle>
            <a:lvl1pPr marL="457200" marR="0" lvl="0" indent="-228600" algn="l" rtl="0">
              <a:spcBef>
                <a:spcPts val="880"/>
              </a:spcBef>
              <a:spcAft>
                <a:spcPts val="0"/>
              </a:spcAft>
              <a:buClr>
                <a:srgbClr val="0B4596"/>
              </a:buClr>
              <a:buSzPts val="4400"/>
              <a:buFont typeface="Arial"/>
              <a:buNone/>
              <a:defRPr sz="4400" b="1" i="0" u="none" strike="noStrike" cap="none">
                <a:solidFill>
                  <a:srgbClr val="0B4596"/>
                </a:solidFill>
                <a:latin typeface="Arial"/>
                <a:ea typeface="Arial"/>
                <a:cs typeface="Arial"/>
                <a:sym typeface="Arial"/>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body" idx="3"/>
          </p:nvPr>
        </p:nvSpPr>
        <p:spPr>
          <a:xfrm>
            <a:off x="1015999" y="2602688"/>
            <a:ext cx="1828800" cy="956891"/>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Clr>
                <a:srgbClr val="0B4596"/>
              </a:buClr>
              <a:buSzPts val="1800"/>
              <a:buFont typeface="Arial"/>
              <a:buNone/>
              <a:defRPr sz="1800" b="1" i="0" u="none" strike="noStrike" cap="none">
                <a:solidFill>
                  <a:srgbClr val="0B4596"/>
                </a:solidFill>
                <a:latin typeface="Arial Narrow"/>
                <a:ea typeface="Arial Narrow"/>
                <a:cs typeface="Arial Narrow"/>
                <a:sym typeface="Arial Narrow"/>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body" idx="4"/>
          </p:nvPr>
        </p:nvSpPr>
        <p:spPr>
          <a:xfrm>
            <a:off x="1033699" y="3734113"/>
            <a:ext cx="1727199" cy="196850"/>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99D8"/>
              </a:buClr>
              <a:buSzPts val="1600"/>
              <a:buFont typeface="Arial"/>
              <a:buNone/>
              <a:defRPr sz="1600" b="0" i="0" u="none" strike="noStrike" cap="none">
                <a:solidFill>
                  <a:srgbClr val="0099D8"/>
                </a:solidFill>
                <a:latin typeface="Arial"/>
                <a:ea typeface="Arial"/>
                <a:cs typeface="Arial"/>
                <a:sym typeface="Arial"/>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2">
            <a:hlinkClick r:id="rId2"/>
          </p:cNvPr>
          <p:cNvPicPr preferRelativeResize="0"/>
          <p:nvPr/>
        </p:nvPicPr>
        <p:blipFill rotWithShape="1">
          <a:blip r:embed="rId3">
            <a:alphaModFix/>
          </a:blip>
          <a:srcRect/>
          <a:stretch/>
        </p:blipFill>
        <p:spPr>
          <a:xfrm>
            <a:off x="711200" y="533401"/>
            <a:ext cx="2349515" cy="2133913"/>
          </a:xfrm>
          <a:prstGeom prst="rect">
            <a:avLst/>
          </a:prstGeom>
          <a:noFill/>
          <a:ln>
            <a:noFill/>
          </a:ln>
        </p:spPr>
      </p:pic>
      <p:sp>
        <p:nvSpPr>
          <p:cNvPr id="15" name="Google Shape;15;p2"/>
          <p:cNvSpPr txBox="1">
            <a:spLocks noGrp="1"/>
          </p:cNvSpPr>
          <p:nvPr>
            <p:ph type="body" idx="5"/>
          </p:nvPr>
        </p:nvSpPr>
        <p:spPr>
          <a:xfrm>
            <a:off x="3353382" y="3316288"/>
            <a:ext cx="8123355" cy="798512"/>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Narrow"/>
                <a:ea typeface="Arial Narrow"/>
                <a:cs typeface="Arial Narrow"/>
                <a:sym typeface="Arial Narrow"/>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6" name="Google Shape;16;p2"/>
          <p:cNvCxnSpPr/>
          <p:nvPr/>
        </p:nvCxnSpPr>
        <p:spPr>
          <a:xfrm>
            <a:off x="3047999" y="609913"/>
            <a:ext cx="0" cy="3473450"/>
          </a:xfrm>
          <a:prstGeom prst="straightConnector1">
            <a:avLst/>
          </a:prstGeom>
          <a:noFill/>
          <a:ln w="12700" cap="flat" cmpd="sng">
            <a:solidFill>
              <a:srgbClr val="3FAFFF"/>
            </a:solidFill>
            <a:prstDash val="solid"/>
            <a:round/>
            <a:headEnd type="none" w="sm" len="sm"/>
            <a:tailEnd type="none" w="sm" len="sm"/>
          </a:ln>
        </p:spPr>
      </p:cxnSp>
      <p:grpSp>
        <p:nvGrpSpPr>
          <p:cNvPr id="17" name="Google Shape;17;p2"/>
          <p:cNvGrpSpPr/>
          <p:nvPr/>
        </p:nvGrpSpPr>
        <p:grpSpPr>
          <a:xfrm>
            <a:off x="-40517" y="0"/>
            <a:ext cx="629920" cy="6858000"/>
            <a:chOff x="-15240" y="0"/>
            <a:chExt cx="472440" cy="6858000"/>
          </a:xfrm>
        </p:grpSpPr>
        <p:sp>
          <p:nvSpPr>
            <p:cNvPr id="18" name="Google Shape;18;p2"/>
            <p:cNvSpPr/>
            <p:nvPr/>
          </p:nvSpPr>
          <p:spPr>
            <a:xfrm>
              <a:off x="10668" y="0"/>
              <a:ext cx="420624"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 name="Google Shape;19;p2"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20" name="Google Shape;20;p2"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21" name="Google Shape;21;p2"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22" name="Google Shape;22;p2"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23" name="Google Shape;23;p2"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24" name="Google Shape;24;p2"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25" name="Google Shape;25;p2"/>
            <p:cNvGrpSpPr/>
            <p:nvPr/>
          </p:nvGrpSpPr>
          <p:grpSpPr>
            <a:xfrm>
              <a:off x="15148" y="0"/>
              <a:ext cx="420624" cy="6858000"/>
              <a:chOff x="15148" y="0"/>
              <a:chExt cx="420624" cy="6858000"/>
            </a:xfrm>
          </p:grpSpPr>
          <p:grpSp>
            <p:nvGrpSpPr>
              <p:cNvPr id="26" name="Google Shape;26;p2"/>
              <p:cNvGrpSpPr/>
              <p:nvPr/>
            </p:nvGrpSpPr>
            <p:grpSpPr>
              <a:xfrm>
                <a:off x="15148" y="1066800"/>
                <a:ext cx="420624" cy="5334000"/>
                <a:chOff x="15148" y="1066800"/>
                <a:chExt cx="420624" cy="5334000"/>
              </a:xfrm>
            </p:grpSpPr>
            <p:cxnSp>
              <p:nvCxnSpPr>
                <p:cNvPr id="27" name="Google Shape;27;p2"/>
                <p:cNvCxnSpPr/>
                <p:nvPr/>
              </p:nvCxnSpPr>
              <p:spPr>
                <a:xfrm>
                  <a:off x="15148" y="42672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8" name="Google Shape;28;p2"/>
                <p:cNvCxnSpPr/>
                <p:nvPr/>
              </p:nvCxnSpPr>
              <p:spPr>
                <a:xfrm>
                  <a:off x="15148" y="32004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9" name="Google Shape;29;p2"/>
                <p:cNvCxnSpPr/>
                <p:nvPr/>
              </p:nvCxnSpPr>
              <p:spPr>
                <a:xfrm>
                  <a:off x="15148" y="21336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0" name="Google Shape;30;p2"/>
                <p:cNvCxnSpPr/>
                <p:nvPr/>
              </p:nvCxnSpPr>
              <p:spPr>
                <a:xfrm>
                  <a:off x="15148" y="53340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1" name="Google Shape;31;p2"/>
                <p:cNvCxnSpPr/>
                <p:nvPr/>
              </p:nvCxnSpPr>
              <p:spPr>
                <a:xfrm>
                  <a:off x="15148" y="10668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2" name="Google Shape;32;p2"/>
                <p:cNvCxnSpPr/>
                <p:nvPr/>
              </p:nvCxnSpPr>
              <p:spPr>
                <a:xfrm>
                  <a:off x="15148" y="6400800"/>
                  <a:ext cx="420624"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33" name="Google Shape;33;p2"/>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34" name="Google Shape;34;p2"/>
          <p:cNvSpPr txBox="1">
            <a:spLocks noGrp="1"/>
          </p:cNvSpPr>
          <p:nvPr>
            <p:ph type="body" idx="6"/>
          </p:nvPr>
        </p:nvSpPr>
        <p:spPr>
          <a:xfrm>
            <a:off x="3353382" y="2262188"/>
            <a:ext cx="8123355" cy="938213"/>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rgbClr val="00B0F0"/>
              </a:buClr>
              <a:buSzPts val="2800"/>
              <a:buFont typeface="Arial"/>
              <a:buNone/>
              <a:defRPr sz="2800" b="0" i="0" u="none" strike="noStrike" cap="none">
                <a:solidFill>
                  <a:srgbClr val="00B0F0"/>
                </a:solidFill>
                <a:latin typeface="Arial Narrow"/>
                <a:ea typeface="Arial Narrow"/>
                <a:cs typeface="Arial Narrow"/>
                <a:sym typeface="Arial Narrow"/>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umn, Small Pic">
  <p:cSld name="1_2 Column, Small Pic">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1003852" y="274638"/>
            <a:ext cx="10578600" cy="7923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rgbClr val="0099D8"/>
              </a:buClr>
              <a:buSzPts val="32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12"/>
          <p:cNvSpPr>
            <a:spLocks noGrp="1"/>
          </p:cNvSpPr>
          <p:nvPr>
            <p:ph type="pic" idx="2"/>
          </p:nvPr>
        </p:nvSpPr>
        <p:spPr>
          <a:xfrm>
            <a:off x="6604000" y="1219200"/>
            <a:ext cx="4978500" cy="1981200"/>
          </a:xfrm>
          <a:prstGeom prst="rect">
            <a:avLst/>
          </a:prstGeom>
          <a:solidFill>
            <a:srgbClr val="F2F2F2"/>
          </a:solidFill>
          <a:ln>
            <a:noFill/>
          </a:ln>
        </p:spPr>
        <p:txBody>
          <a:bodyPr spcFirstLastPara="1" wrap="square" lIns="0" tIns="0" rIns="0" bIns="0"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12"/>
          <p:cNvSpPr txBox="1">
            <a:spLocks noGrp="1"/>
          </p:cNvSpPr>
          <p:nvPr>
            <p:ph type="body" idx="1"/>
          </p:nvPr>
        </p:nvSpPr>
        <p:spPr>
          <a:xfrm>
            <a:off x="1003852" y="1219200"/>
            <a:ext cx="4990500" cy="49530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560"/>
              </a:spcBef>
              <a:spcAft>
                <a:spcPts val="0"/>
              </a:spcAft>
              <a:buClr>
                <a:srgbClr val="07336F"/>
              </a:buClr>
              <a:buSzPts val="2800"/>
              <a:buChar char="•"/>
              <a:defRPr sz="2800" b="0">
                <a:solidFill>
                  <a:srgbClr val="07336F"/>
                </a:solidFill>
              </a:defRPr>
            </a:lvl1pPr>
            <a:lvl2pPr marL="914400" lvl="1" indent="-381000" algn="l" rtl="0">
              <a:lnSpc>
                <a:spcPct val="100000"/>
              </a:lnSpc>
              <a:spcBef>
                <a:spcPts val="480"/>
              </a:spcBef>
              <a:spcAft>
                <a:spcPts val="0"/>
              </a:spcAft>
              <a:buClr>
                <a:srgbClr val="07336F"/>
              </a:buClr>
              <a:buSzPts val="2400"/>
              <a:buChar char="•"/>
              <a:defRPr sz="2400">
                <a:solidFill>
                  <a:srgbClr val="07336F"/>
                </a:solidFill>
              </a:defRPr>
            </a:lvl2pPr>
            <a:lvl3pPr marL="1371600" lvl="2" indent="-355600" algn="l" rtl="0">
              <a:lnSpc>
                <a:spcPct val="100000"/>
              </a:lnSpc>
              <a:spcBef>
                <a:spcPts val="400"/>
              </a:spcBef>
              <a:spcAft>
                <a:spcPts val="0"/>
              </a:spcAft>
              <a:buClr>
                <a:srgbClr val="07336F"/>
              </a:buClr>
              <a:buSzPts val="2000"/>
              <a:buChar char="•"/>
              <a:defRPr sz="2000">
                <a:solidFill>
                  <a:srgbClr val="07336F"/>
                </a:solidFill>
              </a:defRPr>
            </a:lvl3pPr>
            <a:lvl4pPr marL="1828800" lvl="3" indent="-342900" algn="l" rtl="0">
              <a:lnSpc>
                <a:spcPct val="100000"/>
              </a:lnSpc>
              <a:spcBef>
                <a:spcPts val="360"/>
              </a:spcBef>
              <a:spcAft>
                <a:spcPts val="0"/>
              </a:spcAft>
              <a:buClr>
                <a:srgbClr val="07336F"/>
              </a:buClr>
              <a:buSzPts val="1800"/>
              <a:buChar char="•"/>
              <a:defRPr sz="1800">
                <a:solidFill>
                  <a:srgbClr val="07336F"/>
                </a:solidFill>
              </a:defRPr>
            </a:lvl4pPr>
            <a:lvl5pPr marL="2286000" lvl="4" indent="-330200" algn="l" rtl="0">
              <a:lnSpc>
                <a:spcPct val="100000"/>
              </a:lnSpc>
              <a:spcBef>
                <a:spcPts val="320"/>
              </a:spcBef>
              <a:spcAft>
                <a:spcPts val="0"/>
              </a:spcAft>
              <a:buClr>
                <a:srgbClr val="07336F"/>
              </a:buClr>
              <a:buSzPts val="1600"/>
              <a:buChar char="•"/>
              <a:defRPr sz="1600">
                <a:solidFill>
                  <a:srgbClr val="07336F"/>
                </a:solidFill>
              </a:defRPr>
            </a:lvl5pPr>
            <a:lvl6pPr marL="2743200" lvl="5" indent="-342900" algn="l" rtl="0">
              <a:lnSpc>
                <a:spcPct val="100000"/>
              </a:lnSpc>
              <a:spcBef>
                <a:spcPts val="360"/>
              </a:spcBef>
              <a:spcAft>
                <a:spcPts val="0"/>
              </a:spcAft>
              <a:buClr>
                <a:srgbClr val="07336F"/>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8" name="Google Shape;158;p12"/>
          <p:cNvSpPr txBox="1">
            <a:spLocks noGrp="1"/>
          </p:cNvSpPr>
          <p:nvPr>
            <p:ph type="body" idx="3"/>
          </p:nvPr>
        </p:nvSpPr>
        <p:spPr>
          <a:xfrm>
            <a:off x="6604000" y="3429000"/>
            <a:ext cx="4990500" cy="27432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560"/>
              </a:spcBef>
              <a:spcAft>
                <a:spcPts val="0"/>
              </a:spcAft>
              <a:buClr>
                <a:srgbClr val="07336F"/>
              </a:buClr>
              <a:buSzPts val="2800"/>
              <a:buChar char="•"/>
              <a:defRPr sz="2800" b="0">
                <a:solidFill>
                  <a:srgbClr val="07336F"/>
                </a:solidFill>
              </a:defRPr>
            </a:lvl1pPr>
            <a:lvl2pPr marL="914400" lvl="1" indent="-381000" algn="l" rtl="0">
              <a:lnSpc>
                <a:spcPct val="100000"/>
              </a:lnSpc>
              <a:spcBef>
                <a:spcPts val="480"/>
              </a:spcBef>
              <a:spcAft>
                <a:spcPts val="0"/>
              </a:spcAft>
              <a:buClr>
                <a:srgbClr val="07336F"/>
              </a:buClr>
              <a:buSzPts val="2400"/>
              <a:buChar char="•"/>
              <a:defRPr sz="2400">
                <a:solidFill>
                  <a:srgbClr val="07336F"/>
                </a:solidFill>
              </a:defRPr>
            </a:lvl2pPr>
            <a:lvl3pPr marL="1371600" lvl="2" indent="-355600" algn="l" rtl="0">
              <a:lnSpc>
                <a:spcPct val="100000"/>
              </a:lnSpc>
              <a:spcBef>
                <a:spcPts val="400"/>
              </a:spcBef>
              <a:spcAft>
                <a:spcPts val="0"/>
              </a:spcAft>
              <a:buClr>
                <a:srgbClr val="07336F"/>
              </a:buClr>
              <a:buSzPts val="2000"/>
              <a:buChar char="•"/>
              <a:defRPr sz="2000">
                <a:solidFill>
                  <a:srgbClr val="07336F"/>
                </a:solidFill>
              </a:defRPr>
            </a:lvl3pPr>
            <a:lvl4pPr marL="1828800" lvl="3" indent="-342900" algn="l" rtl="0">
              <a:lnSpc>
                <a:spcPct val="100000"/>
              </a:lnSpc>
              <a:spcBef>
                <a:spcPts val="360"/>
              </a:spcBef>
              <a:spcAft>
                <a:spcPts val="0"/>
              </a:spcAft>
              <a:buClr>
                <a:srgbClr val="07336F"/>
              </a:buClr>
              <a:buSzPts val="1800"/>
              <a:buChar char="•"/>
              <a:defRPr sz="1800">
                <a:solidFill>
                  <a:srgbClr val="07336F"/>
                </a:solidFill>
              </a:defRPr>
            </a:lvl4pPr>
            <a:lvl5pPr marL="2286000" lvl="4" indent="-330200" algn="l" rtl="0">
              <a:lnSpc>
                <a:spcPct val="100000"/>
              </a:lnSpc>
              <a:spcBef>
                <a:spcPts val="320"/>
              </a:spcBef>
              <a:spcAft>
                <a:spcPts val="0"/>
              </a:spcAft>
              <a:buClr>
                <a:srgbClr val="07336F"/>
              </a:buClr>
              <a:buSzPts val="1600"/>
              <a:buChar char="•"/>
              <a:defRPr sz="1600">
                <a:solidFill>
                  <a:srgbClr val="07336F"/>
                </a:solidFill>
              </a:defRPr>
            </a:lvl5pPr>
            <a:lvl6pPr marL="2743200" lvl="5" indent="-342900" algn="l" rtl="0">
              <a:lnSpc>
                <a:spcPct val="100000"/>
              </a:lnSpc>
              <a:spcBef>
                <a:spcPts val="360"/>
              </a:spcBef>
              <a:spcAft>
                <a:spcPts val="0"/>
              </a:spcAft>
              <a:buClr>
                <a:srgbClr val="07336F"/>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
        <p:cNvGrpSpPr/>
        <p:nvPr/>
      </p:nvGrpSpPr>
      <p:grpSpPr>
        <a:xfrm>
          <a:off x="0" y="0"/>
          <a:ext cx="0" cy="0"/>
          <a:chOff x="0" y="0"/>
          <a:chExt cx="0" cy="0"/>
        </a:xfrm>
      </p:grpSpPr>
      <p:sp>
        <p:nvSpPr>
          <p:cNvPr id="160" name="Google Shape;160;p13"/>
          <p:cNvSpPr txBox="1">
            <a:spLocks noGrp="1"/>
          </p:cNvSpPr>
          <p:nvPr>
            <p:ph type="ctrTitle"/>
          </p:nvPr>
        </p:nvSpPr>
        <p:spPr>
          <a:xfrm>
            <a:off x="415611" y="992767"/>
            <a:ext cx="11360700" cy="27369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Clr>
                <a:srgbClr val="0099D8"/>
              </a:buClr>
              <a:buSzPts val="5200"/>
              <a:buFont typeface="Arial"/>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61" name="Google Shape;161;p13"/>
          <p:cNvSpPr txBox="1">
            <a:spLocks noGrp="1"/>
          </p:cNvSpPr>
          <p:nvPr>
            <p:ph type="subTitle" idx="1"/>
          </p:nvPr>
        </p:nvSpPr>
        <p:spPr>
          <a:xfrm>
            <a:off x="415600" y="3778833"/>
            <a:ext cx="11360700" cy="1056900"/>
          </a:xfrm>
          <a:prstGeom prst="rect">
            <a:avLst/>
          </a:prstGeom>
          <a:noFill/>
          <a:ln>
            <a:noFill/>
          </a:ln>
        </p:spPr>
        <p:txBody>
          <a:bodyPr spcFirstLastPara="1" wrap="square" lIns="0" tIns="0" rIns="0" bIns="0" anchor="t" anchorCtr="0">
            <a:noAutofit/>
          </a:bodyPr>
          <a:lstStyle>
            <a:lvl1pPr lvl="0" algn="ctr" rtl="0">
              <a:lnSpc>
                <a:spcPct val="100000"/>
              </a:lnSpc>
              <a:spcBef>
                <a:spcPts val="640"/>
              </a:spcBef>
              <a:spcAft>
                <a:spcPts val="0"/>
              </a:spcAft>
              <a:buClr>
                <a:schemeClr val="dk1"/>
              </a:buClr>
              <a:buSzPts val="2800"/>
              <a:buNone/>
              <a:defRPr sz="2800"/>
            </a:lvl1pPr>
            <a:lvl2pPr lvl="1" algn="ctr" rtl="0">
              <a:lnSpc>
                <a:spcPct val="100000"/>
              </a:lnSpc>
              <a:spcBef>
                <a:spcPts val="560"/>
              </a:spcBef>
              <a:spcAft>
                <a:spcPts val="0"/>
              </a:spcAft>
              <a:buClr>
                <a:srgbClr val="07336F"/>
              </a:buClr>
              <a:buSzPts val="2800"/>
              <a:buNone/>
              <a:defRPr sz="2800"/>
            </a:lvl2pPr>
            <a:lvl3pPr lvl="2" algn="ctr" rtl="0">
              <a:lnSpc>
                <a:spcPct val="100000"/>
              </a:lnSpc>
              <a:spcBef>
                <a:spcPts val="480"/>
              </a:spcBef>
              <a:spcAft>
                <a:spcPts val="0"/>
              </a:spcAft>
              <a:buClr>
                <a:srgbClr val="07336F"/>
              </a:buClr>
              <a:buSzPts val="2800"/>
              <a:buNone/>
              <a:defRPr sz="2800"/>
            </a:lvl3pPr>
            <a:lvl4pPr lvl="3" algn="ctr" rtl="0">
              <a:lnSpc>
                <a:spcPct val="100000"/>
              </a:lnSpc>
              <a:spcBef>
                <a:spcPts val="400"/>
              </a:spcBef>
              <a:spcAft>
                <a:spcPts val="0"/>
              </a:spcAft>
              <a:buClr>
                <a:srgbClr val="07336F"/>
              </a:buClr>
              <a:buSzPts val="2800"/>
              <a:buNone/>
              <a:defRPr sz="2800"/>
            </a:lvl4pPr>
            <a:lvl5pPr lvl="4" algn="ctr" rtl="0">
              <a:lnSpc>
                <a:spcPct val="100000"/>
              </a:lnSpc>
              <a:spcBef>
                <a:spcPts val="360"/>
              </a:spcBef>
              <a:spcAft>
                <a:spcPts val="0"/>
              </a:spcAft>
              <a:buClr>
                <a:srgbClr val="07336F"/>
              </a:buClr>
              <a:buSzPts val="2800"/>
              <a:buNone/>
              <a:defRPr sz="2800"/>
            </a:lvl5pPr>
            <a:lvl6pPr lvl="5" algn="ctr" rtl="0">
              <a:lnSpc>
                <a:spcPct val="100000"/>
              </a:lnSpc>
              <a:spcBef>
                <a:spcPts val="320"/>
              </a:spcBef>
              <a:spcAft>
                <a:spcPts val="0"/>
              </a:spcAft>
              <a:buClr>
                <a:srgbClr val="07336F"/>
              </a:buClr>
              <a:buSzPts val="2800"/>
              <a:buNone/>
              <a:defRPr sz="2800"/>
            </a:lvl6pPr>
            <a:lvl7pPr lvl="6" algn="ctr" rtl="0">
              <a:lnSpc>
                <a:spcPct val="100000"/>
              </a:lnSpc>
              <a:spcBef>
                <a:spcPts val="400"/>
              </a:spcBef>
              <a:spcAft>
                <a:spcPts val="0"/>
              </a:spcAft>
              <a:buClr>
                <a:schemeClr val="dk1"/>
              </a:buClr>
              <a:buSzPts val="2800"/>
              <a:buNone/>
              <a:defRPr sz="2800"/>
            </a:lvl7pPr>
            <a:lvl8pPr lvl="7" algn="ctr" rtl="0">
              <a:lnSpc>
                <a:spcPct val="100000"/>
              </a:lnSpc>
              <a:spcBef>
                <a:spcPts val="400"/>
              </a:spcBef>
              <a:spcAft>
                <a:spcPts val="0"/>
              </a:spcAft>
              <a:buClr>
                <a:schemeClr val="dk1"/>
              </a:buClr>
              <a:buSzPts val="2800"/>
              <a:buNone/>
              <a:defRPr sz="2800"/>
            </a:lvl8pPr>
            <a:lvl9pPr lvl="8" algn="ctr" rtl="0">
              <a:lnSpc>
                <a:spcPct val="100000"/>
              </a:lnSpc>
              <a:spcBef>
                <a:spcPts val="400"/>
              </a:spcBef>
              <a:spcAft>
                <a:spcPts val="0"/>
              </a:spcAft>
              <a:buClr>
                <a:schemeClr val="dk1"/>
              </a:buClr>
              <a:buSzPts val="2800"/>
              <a:buNone/>
              <a:defRPr sz="2800"/>
            </a:lvl9pPr>
          </a:lstStyle>
          <a:p>
            <a:endParaRPr/>
          </a:p>
        </p:txBody>
      </p:sp>
      <p:sp>
        <p:nvSpPr>
          <p:cNvPr id="162" name="Google Shape;162;p13"/>
          <p:cNvSpPr txBox="1">
            <a:spLocks noGrp="1"/>
          </p:cNvSpPr>
          <p:nvPr>
            <p:ph type="sldNum" idx="12"/>
          </p:nvPr>
        </p:nvSpPr>
        <p:spPr>
          <a:xfrm>
            <a:off x="11296611" y="6217622"/>
            <a:ext cx="731700" cy="52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0" marR="0" lvl="1"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2pPr>
            <a:lvl3pPr marL="0" marR="0" lvl="2"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3pPr>
            <a:lvl4pPr marL="0" marR="0" lvl="3"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4pPr>
            <a:lvl5pPr marL="0" marR="0" lvl="4"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5pPr>
            <a:lvl6pPr marL="0" marR="0" lvl="5"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6pPr>
            <a:lvl7pPr marL="0" marR="0" lvl="6"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7pPr>
            <a:lvl8pPr marL="0" marR="0" lvl="7"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8pPr>
            <a:lvl9pPr marL="0" marR="0" lvl="8"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Small Pic">
  <p:cSld name="2 Column, Small Pic">
    <p:spTree>
      <p:nvGrpSpPr>
        <p:cNvPr id="1" name="Shape 163"/>
        <p:cNvGrpSpPr/>
        <p:nvPr/>
      </p:nvGrpSpPr>
      <p:grpSpPr>
        <a:xfrm>
          <a:off x="0" y="0"/>
          <a:ext cx="0" cy="0"/>
          <a:chOff x="0" y="0"/>
          <a:chExt cx="0" cy="0"/>
        </a:xfrm>
      </p:grpSpPr>
      <p:sp>
        <p:nvSpPr>
          <p:cNvPr id="164" name="Google Shape;164;p14"/>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14"/>
          <p:cNvSpPr>
            <a:spLocks noGrp="1"/>
          </p:cNvSpPr>
          <p:nvPr>
            <p:ph type="pic" idx="2"/>
          </p:nvPr>
        </p:nvSpPr>
        <p:spPr>
          <a:xfrm>
            <a:off x="6604000" y="1219200"/>
            <a:ext cx="4978500" cy="19812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14"/>
          <p:cNvSpPr txBox="1">
            <a:spLocks noGrp="1"/>
          </p:cNvSpPr>
          <p:nvPr>
            <p:ph type="body" idx="1"/>
          </p:nvPr>
        </p:nvSpPr>
        <p:spPr>
          <a:xfrm>
            <a:off x="1003851" y="1219200"/>
            <a:ext cx="4990500" cy="4953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7" name="Google Shape;167;p14"/>
          <p:cNvSpPr txBox="1">
            <a:spLocks noGrp="1"/>
          </p:cNvSpPr>
          <p:nvPr>
            <p:ph type="body" idx="3"/>
          </p:nvPr>
        </p:nvSpPr>
        <p:spPr>
          <a:xfrm>
            <a:off x="6604000" y="3429000"/>
            <a:ext cx="4990500" cy="27432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Column, Tall Pic Right">
  <p:cSld name="1 Column, Tall Pic Right">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15"/>
          <p:cNvSpPr>
            <a:spLocks noGrp="1"/>
          </p:cNvSpPr>
          <p:nvPr>
            <p:ph type="pic" idx="2"/>
          </p:nvPr>
        </p:nvSpPr>
        <p:spPr>
          <a:xfrm>
            <a:off x="8128000" y="1219200"/>
            <a:ext cx="3454500" cy="49530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Google Shape;171;p15"/>
          <p:cNvSpPr txBox="1">
            <a:spLocks noGrp="1"/>
          </p:cNvSpPr>
          <p:nvPr>
            <p:ph type="body" idx="1"/>
          </p:nvPr>
        </p:nvSpPr>
        <p:spPr>
          <a:xfrm>
            <a:off x="1003851" y="1219200"/>
            <a:ext cx="6921000" cy="4953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Column, Tall Pic Left">
  <p:cSld name="1 Column, Tall Pic Left">
    <p:spTree>
      <p:nvGrpSpPr>
        <p:cNvPr id="1" name="Shape 172"/>
        <p:cNvGrpSpPr/>
        <p:nvPr/>
      </p:nvGrpSpPr>
      <p:grpSpPr>
        <a:xfrm>
          <a:off x="0" y="0"/>
          <a:ext cx="0" cy="0"/>
          <a:chOff x="0" y="0"/>
          <a:chExt cx="0" cy="0"/>
        </a:xfrm>
      </p:grpSpPr>
      <p:sp>
        <p:nvSpPr>
          <p:cNvPr id="173" name="Google Shape;173;p16"/>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4" name="Google Shape;174;p16"/>
          <p:cNvSpPr>
            <a:spLocks noGrp="1"/>
          </p:cNvSpPr>
          <p:nvPr>
            <p:ph type="pic" idx="2"/>
          </p:nvPr>
        </p:nvSpPr>
        <p:spPr>
          <a:xfrm>
            <a:off x="1016000" y="1219200"/>
            <a:ext cx="3454500" cy="49530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1"/>
          </p:nvPr>
        </p:nvSpPr>
        <p:spPr>
          <a:xfrm>
            <a:off x="4673600" y="1219200"/>
            <a:ext cx="6921000" cy="4953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Column, Wide Pic Top">
  <p:cSld name="1 Column, Wide Pic Top">
    <p:spTree>
      <p:nvGrpSpPr>
        <p:cNvPr id="1" name="Shape 176"/>
        <p:cNvGrpSpPr/>
        <p:nvPr/>
      </p:nvGrpSpPr>
      <p:grpSpPr>
        <a:xfrm>
          <a:off x="0" y="0"/>
          <a:ext cx="0" cy="0"/>
          <a:chOff x="0" y="0"/>
          <a:chExt cx="0" cy="0"/>
        </a:xfrm>
      </p:grpSpPr>
      <p:sp>
        <p:nvSpPr>
          <p:cNvPr id="177" name="Google Shape;177;p17"/>
          <p:cNvSpPr>
            <a:spLocks noGrp="1"/>
          </p:cNvSpPr>
          <p:nvPr>
            <p:ph type="pic" idx="2"/>
          </p:nvPr>
        </p:nvSpPr>
        <p:spPr>
          <a:xfrm>
            <a:off x="1016000" y="1219200"/>
            <a:ext cx="10562400" cy="17526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p17"/>
          <p:cNvSpPr txBox="1">
            <a:spLocks noGrp="1"/>
          </p:cNvSpPr>
          <p:nvPr>
            <p:ph type="body" idx="1"/>
          </p:nvPr>
        </p:nvSpPr>
        <p:spPr>
          <a:xfrm>
            <a:off x="1003851" y="3124200"/>
            <a:ext cx="10578600" cy="3048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9" name="Google Shape;179;p17"/>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Wide Pic Bottom">
  <p:cSld name="1 Column, Wide Pic Bottom">
    <p:spTree>
      <p:nvGrpSpPr>
        <p:cNvPr id="1" name="Shape 180"/>
        <p:cNvGrpSpPr/>
        <p:nvPr/>
      </p:nvGrpSpPr>
      <p:grpSpPr>
        <a:xfrm>
          <a:off x="0" y="0"/>
          <a:ext cx="0" cy="0"/>
          <a:chOff x="0" y="0"/>
          <a:chExt cx="0" cy="0"/>
        </a:xfrm>
      </p:grpSpPr>
      <p:sp>
        <p:nvSpPr>
          <p:cNvPr id="181" name="Google Shape;181;p18"/>
          <p:cNvSpPr>
            <a:spLocks noGrp="1"/>
          </p:cNvSpPr>
          <p:nvPr>
            <p:ph type="pic" idx="2"/>
          </p:nvPr>
        </p:nvSpPr>
        <p:spPr>
          <a:xfrm>
            <a:off x="1016000" y="4419600"/>
            <a:ext cx="10562400" cy="17526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18"/>
          <p:cNvSpPr txBox="1">
            <a:spLocks noGrp="1"/>
          </p:cNvSpPr>
          <p:nvPr>
            <p:ph type="body" idx="1"/>
          </p:nvPr>
        </p:nvSpPr>
        <p:spPr>
          <a:xfrm>
            <a:off x="1003851" y="1219200"/>
            <a:ext cx="10578600" cy="3048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3" name="Google Shape;183;p18"/>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p19"/>
          <p:cNvSpPr txBox="1">
            <a:spLocks noGrp="1"/>
          </p:cNvSpPr>
          <p:nvPr>
            <p:ph type="body" idx="1"/>
          </p:nvPr>
        </p:nvSpPr>
        <p:spPr>
          <a:xfrm>
            <a:off x="1016000" y="1219200"/>
            <a:ext cx="4990500" cy="4953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7" name="Google Shape;187;p19"/>
          <p:cNvSpPr txBox="1">
            <a:spLocks noGrp="1"/>
          </p:cNvSpPr>
          <p:nvPr>
            <p:ph type="body" idx="2"/>
          </p:nvPr>
        </p:nvSpPr>
        <p:spPr>
          <a:xfrm>
            <a:off x="6604000" y="1219200"/>
            <a:ext cx="4990500" cy="4953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lumn, 2 Pic">
  <p:cSld name="2 Column, 2 Pic">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20"/>
          <p:cNvSpPr>
            <a:spLocks noGrp="1"/>
          </p:cNvSpPr>
          <p:nvPr>
            <p:ph type="pic" idx="2"/>
          </p:nvPr>
        </p:nvSpPr>
        <p:spPr>
          <a:xfrm>
            <a:off x="1016001" y="1219200"/>
            <a:ext cx="4978500" cy="16002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Google Shape;191;p20"/>
          <p:cNvSpPr>
            <a:spLocks noGrp="1"/>
          </p:cNvSpPr>
          <p:nvPr>
            <p:ph type="pic" idx="3"/>
          </p:nvPr>
        </p:nvSpPr>
        <p:spPr>
          <a:xfrm>
            <a:off x="6604000" y="1219200"/>
            <a:ext cx="4978500" cy="16002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Google Shape;192;p20"/>
          <p:cNvSpPr txBox="1">
            <a:spLocks noGrp="1"/>
          </p:cNvSpPr>
          <p:nvPr>
            <p:ph type="body" idx="1"/>
          </p:nvPr>
        </p:nvSpPr>
        <p:spPr>
          <a:xfrm>
            <a:off x="1003851" y="3048000"/>
            <a:ext cx="4990500" cy="31242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3" name="Google Shape;193;p20"/>
          <p:cNvSpPr txBox="1">
            <a:spLocks noGrp="1"/>
          </p:cNvSpPr>
          <p:nvPr>
            <p:ph type="body" idx="4"/>
          </p:nvPr>
        </p:nvSpPr>
        <p:spPr>
          <a:xfrm>
            <a:off x="6604000" y="3048000"/>
            <a:ext cx="4990500" cy="31242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21"/>
          <p:cNvSpPr txBox="1">
            <a:spLocks noGrp="1"/>
          </p:cNvSpPr>
          <p:nvPr>
            <p:ph type="body" idx="1"/>
          </p:nvPr>
        </p:nvSpPr>
        <p:spPr>
          <a:xfrm>
            <a:off x="1003851" y="1219200"/>
            <a:ext cx="3263400" cy="4953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7" name="Google Shape;197;p21"/>
          <p:cNvSpPr txBox="1">
            <a:spLocks noGrp="1"/>
          </p:cNvSpPr>
          <p:nvPr>
            <p:ph type="body" idx="2"/>
          </p:nvPr>
        </p:nvSpPr>
        <p:spPr>
          <a:xfrm>
            <a:off x="8331200" y="1219200"/>
            <a:ext cx="3263400" cy="4953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8" name="Google Shape;198;p21"/>
          <p:cNvSpPr txBox="1">
            <a:spLocks noGrp="1"/>
          </p:cNvSpPr>
          <p:nvPr>
            <p:ph type="body" idx="3"/>
          </p:nvPr>
        </p:nvSpPr>
        <p:spPr>
          <a:xfrm>
            <a:off x="4667526" y="1219200"/>
            <a:ext cx="3263400" cy="4953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t Blue">
  <p:cSld name="1_Lt Blue">
    <p:spTree>
      <p:nvGrpSpPr>
        <p:cNvPr id="1" name="Shape 35"/>
        <p:cNvGrpSpPr/>
        <p:nvPr/>
      </p:nvGrpSpPr>
      <p:grpSpPr>
        <a:xfrm>
          <a:off x="0" y="0"/>
          <a:ext cx="0" cy="0"/>
          <a:chOff x="0" y="0"/>
          <a:chExt cx="0" cy="0"/>
        </a:xfrm>
      </p:grpSpPr>
      <p:sp>
        <p:nvSpPr>
          <p:cNvPr id="36" name="Google Shape;36;p3"/>
          <p:cNvSpPr txBox="1">
            <a:spLocks noGrp="1"/>
          </p:cNvSpPr>
          <p:nvPr>
            <p:ph type="body" idx="1"/>
          </p:nvPr>
        </p:nvSpPr>
        <p:spPr>
          <a:xfrm>
            <a:off x="3352800" y="762316"/>
            <a:ext cx="8128000" cy="1371287"/>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880"/>
              </a:spcBef>
              <a:spcAft>
                <a:spcPts val="0"/>
              </a:spcAft>
              <a:buClr>
                <a:srgbClr val="0B4596"/>
              </a:buClr>
              <a:buSzPts val="4400"/>
              <a:buFont typeface="Arial"/>
              <a:buNone/>
              <a:defRPr sz="4400" b="1" i="0" u="none" strike="noStrike" cap="none">
                <a:solidFill>
                  <a:srgbClr val="0B4596"/>
                </a:solidFill>
                <a:latin typeface="Arial"/>
                <a:ea typeface="Arial"/>
                <a:cs typeface="Arial"/>
                <a:sym typeface="Arial"/>
              </a:defRPr>
            </a:lvl1pPr>
            <a:lvl2pPr marL="914400" marR="0" lvl="1" indent="-406400" algn="l" rtl="0">
              <a:lnSpc>
                <a:spcPct val="9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9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9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9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9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3"/>
          <p:cNvSpPr/>
          <p:nvPr/>
        </p:nvSpPr>
        <p:spPr>
          <a:xfrm>
            <a:off x="366250" y="0"/>
            <a:ext cx="11825700" cy="42672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8" name="Google Shape;38;p3"/>
          <p:cNvSpPr>
            <a:spLocks noGrp="1"/>
          </p:cNvSpPr>
          <p:nvPr>
            <p:ph type="pic" idx="2"/>
          </p:nvPr>
        </p:nvSpPr>
        <p:spPr>
          <a:xfrm>
            <a:off x="547749" y="4267200"/>
            <a:ext cx="11641127" cy="259080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9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9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R="0" lvl="2" algn="l" rtl="0">
              <a:lnSpc>
                <a:spcPct val="9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R="0" lvl="3" algn="l" rtl="0">
              <a:lnSpc>
                <a:spcPct val="9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R="0" lvl="4" algn="l" rtl="0">
              <a:lnSpc>
                <a:spcPct val="9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R="0" lvl="5" algn="l" rtl="0">
              <a:lnSpc>
                <a:spcPct val="9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3"/>
          <p:cNvSpPr txBox="1">
            <a:spLocks noGrp="1"/>
          </p:cNvSpPr>
          <p:nvPr>
            <p:ph type="body" idx="3"/>
          </p:nvPr>
        </p:nvSpPr>
        <p:spPr>
          <a:xfrm>
            <a:off x="1015999" y="2602690"/>
            <a:ext cx="1828800" cy="956891"/>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60"/>
              </a:spcBef>
              <a:spcAft>
                <a:spcPts val="0"/>
              </a:spcAft>
              <a:buClr>
                <a:srgbClr val="0B4596"/>
              </a:buClr>
              <a:buSzPts val="1800"/>
              <a:buFont typeface="Arial"/>
              <a:buNone/>
              <a:defRPr sz="1800" b="1" i="0" u="none" strike="noStrike" cap="none">
                <a:solidFill>
                  <a:srgbClr val="0B4596"/>
                </a:solidFill>
                <a:latin typeface="Arial Narrow"/>
                <a:ea typeface="Arial Narrow"/>
                <a:cs typeface="Arial Narrow"/>
                <a:sym typeface="Arial Narrow"/>
              </a:defRPr>
            </a:lvl1pPr>
            <a:lvl2pPr marL="914400" marR="0" lvl="1" indent="-406400" algn="l" rtl="0">
              <a:lnSpc>
                <a:spcPct val="9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9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9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9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9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3"/>
          <p:cNvSpPr txBox="1">
            <a:spLocks noGrp="1"/>
          </p:cNvSpPr>
          <p:nvPr>
            <p:ph type="body" idx="4"/>
          </p:nvPr>
        </p:nvSpPr>
        <p:spPr>
          <a:xfrm>
            <a:off x="1033701" y="3734113"/>
            <a:ext cx="1727199" cy="19685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20"/>
              </a:spcBef>
              <a:spcAft>
                <a:spcPts val="0"/>
              </a:spcAft>
              <a:buClr>
                <a:srgbClr val="0099D8"/>
              </a:buClr>
              <a:buSzPts val="1600"/>
              <a:buFont typeface="Arial"/>
              <a:buNone/>
              <a:defRPr sz="1600" b="0" i="0" u="none" strike="noStrike" cap="none">
                <a:solidFill>
                  <a:srgbClr val="0099D8"/>
                </a:solidFill>
                <a:latin typeface="Arial"/>
                <a:ea typeface="Arial"/>
                <a:cs typeface="Arial"/>
                <a:sym typeface="Arial"/>
              </a:defRPr>
            </a:lvl1pPr>
            <a:lvl2pPr marL="914400" marR="0" lvl="1" indent="-406400" algn="l" rtl="0">
              <a:lnSpc>
                <a:spcPct val="9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9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9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9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9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1" name="Google Shape;41;p3">
            <a:hlinkClick r:id="rId2"/>
          </p:cNvPr>
          <p:cNvPicPr preferRelativeResize="0"/>
          <p:nvPr/>
        </p:nvPicPr>
        <p:blipFill rotWithShape="1">
          <a:blip r:embed="rId3">
            <a:alphaModFix/>
          </a:blip>
          <a:srcRect/>
          <a:stretch/>
        </p:blipFill>
        <p:spPr>
          <a:xfrm>
            <a:off x="716075" y="515075"/>
            <a:ext cx="1962425" cy="2133925"/>
          </a:xfrm>
          <a:prstGeom prst="rect">
            <a:avLst/>
          </a:prstGeom>
          <a:noFill/>
          <a:ln>
            <a:noFill/>
          </a:ln>
        </p:spPr>
      </p:pic>
      <p:sp>
        <p:nvSpPr>
          <p:cNvPr id="42" name="Google Shape;42;p3"/>
          <p:cNvSpPr txBox="1">
            <a:spLocks noGrp="1"/>
          </p:cNvSpPr>
          <p:nvPr>
            <p:ph type="body" idx="5"/>
          </p:nvPr>
        </p:nvSpPr>
        <p:spPr>
          <a:xfrm>
            <a:off x="3353382" y="3316288"/>
            <a:ext cx="8123355" cy="79851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60"/>
              </a:spcBef>
              <a:spcAft>
                <a:spcPts val="0"/>
              </a:spcAft>
              <a:buClr>
                <a:schemeClr val="dk1"/>
              </a:buClr>
              <a:buSzPts val="1800"/>
              <a:buFont typeface="Arial"/>
              <a:buNone/>
              <a:defRPr sz="1800" b="0" i="0" u="none" strike="noStrike" cap="none">
                <a:solidFill>
                  <a:schemeClr val="dk1"/>
                </a:solidFill>
                <a:latin typeface="Arial Narrow"/>
                <a:ea typeface="Arial Narrow"/>
                <a:cs typeface="Arial Narrow"/>
                <a:sym typeface="Arial Narrow"/>
              </a:defRPr>
            </a:lvl1pPr>
            <a:lvl2pPr marL="914400" marR="0" lvl="1" indent="-406400" algn="l" rtl="0">
              <a:lnSpc>
                <a:spcPct val="9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9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9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9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9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43" name="Google Shape;43;p3"/>
          <p:cNvCxnSpPr/>
          <p:nvPr/>
        </p:nvCxnSpPr>
        <p:spPr>
          <a:xfrm>
            <a:off x="3047999" y="609913"/>
            <a:ext cx="0" cy="3473450"/>
          </a:xfrm>
          <a:prstGeom prst="straightConnector1">
            <a:avLst/>
          </a:prstGeom>
          <a:noFill/>
          <a:ln w="12700" cap="flat" cmpd="sng">
            <a:solidFill>
              <a:srgbClr val="3FAFFF"/>
            </a:solidFill>
            <a:prstDash val="solid"/>
            <a:round/>
            <a:headEnd type="none" w="sm" len="sm"/>
            <a:tailEnd type="none" w="sm" len="sm"/>
          </a:ln>
        </p:spPr>
      </p:cxnSp>
      <p:grpSp>
        <p:nvGrpSpPr>
          <p:cNvPr id="44" name="Google Shape;44;p3"/>
          <p:cNvGrpSpPr/>
          <p:nvPr/>
        </p:nvGrpSpPr>
        <p:grpSpPr>
          <a:xfrm>
            <a:off x="-40523" y="0"/>
            <a:ext cx="493794" cy="6858000"/>
            <a:chOff x="-15240" y="0"/>
            <a:chExt cx="472440" cy="6858000"/>
          </a:xfrm>
        </p:grpSpPr>
        <p:sp>
          <p:nvSpPr>
            <p:cNvPr id="45" name="Google Shape;45;p3"/>
            <p:cNvSpPr/>
            <p:nvPr/>
          </p:nvSpPr>
          <p:spPr>
            <a:xfrm>
              <a:off x="10668" y="0"/>
              <a:ext cx="420624"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6" name="Google Shape;46;p3"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47" name="Google Shape;47;p3"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48" name="Google Shape;48;p3"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49" name="Google Shape;49;p3"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50" name="Google Shape;50;p3"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51" name="Google Shape;51;p3"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52" name="Google Shape;52;p3"/>
            <p:cNvGrpSpPr/>
            <p:nvPr/>
          </p:nvGrpSpPr>
          <p:grpSpPr>
            <a:xfrm>
              <a:off x="15148" y="0"/>
              <a:ext cx="420624" cy="6858000"/>
              <a:chOff x="15148" y="0"/>
              <a:chExt cx="420624" cy="6858000"/>
            </a:xfrm>
          </p:grpSpPr>
          <p:grpSp>
            <p:nvGrpSpPr>
              <p:cNvPr id="53" name="Google Shape;53;p3"/>
              <p:cNvGrpSpPr/>
              <p:nvPr/>
            </p:nvGrpSpPr>
            <p:grpSpPr>
              <a:xfrm>
                <a:off x="15148" y="1066800"/>
                <a:ext cx="420624" cy="5334000"/>
                <a:chOff x="15148" y="1066800"/>
                <a:chExt cx="420624" cy="5334000"/>
              </a:xfrm>
            </p:grpSpPr>
            <p:cxnSp>
              <p:nvCxnSpPr>
                <p:cNvPr id="54" name="Google Shape;54;p3"/>
                <p:cNvCxnSpPr/>
                <p:nvPr/>
              </p:nvCxnSpPr>
              <p:spPr>
                <a:xfrm>
                  <a:off x="15148" y="42672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5" name="Google Shape;55;p3"/>
                <p:cNvCxnSpPr/>
                <p:nvPr/>
              </p:nvCxnSpPr>
              <p:spPr>
                <a:xfrm>
                  <a:off x="15148" y="32004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6" name="Google Shape;56;p3"/>
                <p:cNvCxnSpPr/>
                <p:nvPr/>
              </p:nvCxnSpPr>
              <p:spPr>
                <a:xfrm>
                  <a:off x="15148" y="21336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7" name="Google Shape;57;p3"/>
                <p:cNvCxnSpPr/>
                <p:nvPr/>
              </p:nvCxnSpPr>
              <p:spPr>
                <a:xfrm>
                  <a:off x="15148" y="53340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8" name="Google Shape;58;p3"/>
                <p:cNvCxnSpPr/>
                <p:nvPr/>
              </p:nvCxnSpPr>
              <p:spPr>
                <a:xfrm>
                  <a:off x="15148" y="10668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9" name="Google Shape;59;p3"/>
                <p:cNvCxnSpPr/>
                <p:nvPr/>
              </p:nvCxnSpPr>
              <p:spPr>
                <a:xfrm>
                  <a:off x="15148" y="6400800"/>
                  <a:ext cx="420624"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60" name="Google Shape;60;p3"/>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61" name="Google Shape;61;p3"/>
          <p:cNvSpPr txBox="1">
            <a:spLocks noGrp="1"/>
          </p:cNvSpPr>
          <p:nvPr>
            <p:ph type="body" idx="6"/>
          </p:nvPr>
        </p:nvSpPr>
        <p:spPr>
          <a:xfrm>
            <a:off x="3353382" y="2262190"/>
            <a:ext cx="8123355" cy="938213"/>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560"/>
              </a:spcBef>
              <a:spcAft>
                <a:spcPts val="0"/>
              </a:spcAft>
              <a:buClr>
                <a:srgbClr val="00B0F0"/>
              </a:buClr>
              <a:buSzPts val="2800"/>
              <a:buFont typeface="Arial"/>
              <a:buNone/>
              <a:defRPr sz="2800" b="0" i="0" u="none" strike="noStrike" cap="none">
                <a:solidFill>
                  <a:srgbClr val="00B0F0"/>
                </a:solidFill>
                <a:latin typeface="Arial Narrow"/>
                <a:ea typeface="Arial Narrow"/>
                <a:cs typeface="Arial Narrow"/>
                <a:sym typeface="Arial Narrow"/>
              </a:defRPr>
            </a:lvl1pPr>
            <a:lvl2pPr marL="914400" marR="0" lvl="1" indent="-406400" algn="l" rtl="0">
              <a:lnSpc>
                <a:spcPct val="9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lnSpc>
                <a:spcPct val="9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lnSpc>
                <a:spcPct val="9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lnSpc>
                <a:spcPct val="9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lnSpc>
                <a:spcPct val="9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Column, 3 Pic">
  <p:cSld name="3 Column, 3 Pic">
    <p:spTree>
      <p:nvGrpSpPr>
        <p:cNvPr id="1" name="Shape 199"/>
        <p:cNvGrpSpPr/>
        <p:nvPr/>
      </p:nvGrpSpPr>
      <p:grpSpPr>
        <a:xfrm>
          <a:off x="0" y="0"/>
          <a:ext cx="0" cy="0"/>
          <a:chOff x="0" y="0"/>
          <a:chExt cx="0" cy="0"/>
        </a:xfrm>
      </p:grpSpPr>
      <p:sp>
        <p:nvSpPr>
          <p:cNvPr id="200" name="Google Shape;200;p22"/>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22"/>
          <p:cNvSpPr>
            <a:spLocks noGrp="1"/>
          </p:cNvSpPr>
          <p:nvPr>
            <p:ph type="pic" idx="2"/>
          </p:nvPr>
        </p:nvSpPr>
        <p:spPr>
          <a:xfrm>
            <a:off x="1016000" y="1219200"/>
            <a:ext cx="3247200" cy="16002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Google Shape;202;p22"/>
          <p:cNvSpPr>
            <a:spLocks noGrp="1"/>
          </p:cNvSpPr>
          <p:nvPr>
            <p:ph type="pic" idx="3"/>
          </p:nvPr>
        </p:nvSpPr>
        <p:spPr>
          <a:xfrm>
            <a:off x="4677549" y="1219200"/>
            <a:ext cx="3247200" cy="16002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Google Shape;203;p22"/>
          <p:cNvSpPr>
            <a:spLocks noGrp="1"/>
          </p:cNvSpPr>
          <p:nvPr>
            <p:ph type="pic" idx="4"/>
          </p:nvPr>
        </p:nvSpPr>
        <p:spPr>
          <a:xfrm>
            <a:off x="8335149" y="1219200"/>
            <a:ext cx="3247200" cy="16002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22"/>
          <p:cNvSpPr txBox="1">
            <a:spLocks noGrp="1"/>
          </p:cNvSpPr>
          <p:nvPr>
            <p:ph type="body" idx="1"/>
          </p:nvPr>
        </p:nvSpPr>
        <p:spPr>
          <a:xfrm>
            <a:off x="1003851" y="3048000"/>
            <a:ext cx="3263400" cy="31242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5" name="Google Shape;205;p22"/>
          <p:cNvSpPr txBox="1">
            <a:spLocks noGrp="1"/>
          </p:cNvSpPr>
          <p:nvPr>
            <p:ph type="body" idx="5"/>
          </p:nvPr>
        </p:nvSpPr>
        <p:spPr>
          <a:xfrm>
            <a:off x="8331200" y="3048000"/>
            <a:ext cx="3263400" cy="31242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6" name="Google Shape;206;p22"/>
          <p:cNvSpPr txBox="1">
            <a:spLocks noGrp="1"/>
          </p:cNvSpPr>
          <p:nvPr>
            <p:ph type="body" idx="6"/>
          </p:nvPr>
        </p:nvSpPr>
        <p:spPr>
          <a:xfrm>
            <a:off x="4667526" y="3048000"/>
            <a:ext cx="3263400" cy="31242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 Lg Pic">
  <p:cSld name="1 Lg Pic">
    <p:spTree>
      <p:nvGrpSpPr>
        <p:cNvPr id="1" name="Shape 207"/>
        <p:cNvGrpSpPr/>
        <p:nvPr/>
      </p:nvGrpSpPr>
      <p:grpSpPr>
        <a:xfrm>
          <a:off x="0" y="0"/>
          <a:ext cx="0" cy="0"/>
          <a:chOff x="0" y="0"/>
          <a:chExt cx="0" cy="0"/>
        </a:xfrm>
      </p:grpSpPr>
      <p:sp>
        <p:nvSpPr>
          <p:cNvPr id="208" name="Google Shape;208;p23"/>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 name="Google Shape;209;p23"/>
          <p:cNvSpPr>
            <a:spLocks noGrp="1"/>
          </p:cNvSpPr>
          <p:nvPr>
            <p:ph type="pic" idx="2"/>
          </p:nvPr>
        </p:nvSpPr>
        <p:spPr>
          <a:xfrm>
            <a:off x="1016000" y="1219200"/>
            <a:ext cx="10566300" cy="49530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415600" y="593367"/>
            <a:ext cx="11360700" cy="763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415600" y="593367"/>
            <a:ext cx="11360700" cy="763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25"/>
          <p:cNvSpPr txBox="1">
            <a:spLocks noGrp="1"/>
          </p:cNvSpPr>
          <p:nvPr>
            <p:ph type="body" idx="1"/>
          </p:nvPr>
        </p:nvSpPr>
        <p:spPr>
          <a:xfrm>
            <a:off x="415600" y="1536633"/>
            <a:ext cx="11360700" cy="4555200"/>
          </a:xfrm>
          <a:prstGeom prst="rect">
            <a:avLst/>
          </a:prstGeom>
        </p:spPr>
        <p:txBody>
          <a:bodyPr spcFirstLastPara="1" wrap="square" lIns="0" tIns="0" rIns="0" bIns="0" anchor="t" anchorCtr="0">
            <a:norm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42900" rtl="0">
              <a:spcBef>
                <a:spcPts val="360"/>
              </a:spcBef>
              <a:spcAft>
                <a:spcPts val="0"/>
              </a:spcAft>
              <a:buSzPts val="1800"/>
              <a:buChar char="•"/>
              <a:defRPr/>
            </a:lvl5pPr>
            <a:lvl6pPr marL="2743200" lvl="5" indent="-330200" rtl="0">
              <a:spcBef>
                <a:spcPts val="320"/>
              </a:spcBef>
              <a:spcAft>
                <a:spcPts val="0"/>
              </a:spcAft>
              <a:buSzPts val="16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216" name="Google Shape;216;p2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 Lg Pic 1">
  <p:cSld name="1_1 Lg Pic">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1003851" y="274637"/>
            <a:ext cx="10578300" cy="792300"/>
          </a:xfrm>
          <a:prstGeom prst="rect">
            <a:avLst/>
          </a:prstGeom>
          <a:noFill/>
          <a:ln>
            <a:noFill/>
          </a:ln>
        </p:spPr>
        <p:txBody>
          <a:bodyPr spcFirstLastPara="1" wrap="square" lIns="0" tIns="0" rIns="0" bIns="0" anchor="ctr" anchorCtr="0">
            <a:norm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26"/>
          <p:cNvSpPr>
            <a:spLocks noGrp="1"/>
          </p:cNvSpPr>
          <p:nvPr>
            <p:ph type="pic" idx="2"/>
          </p:nvPr>
        </p:nvSpPr>
        <p:spPr>
          <a:xfrm>
            <a:off x="1016000" y="1219200"/>
            <a:ext cx="10566300" cy="4953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533"/>
              </a:spcBef>
              <a:spcAft>
                <a:spcPts val="0"/>
              </a:spcAft>
              <a:buClr>
                <a:srgbClr val="7F7F7F"/>
              </a:buClr>
              <a:buSzPts val="2000"/>
              <a:buFont typeface="Arial"/>
              <a:buNone/>
              <a:defRPr sz="2667" b="0" i="0" u="none" strike="noStrike" cap="none">
                <a:solidFill>
                  <a:srgbClr val="7F7F7F"/>
                </a:solidFill>
                <a:latin typeface="Arial"/>
                <a:ea typeface="Arial"/>
                <a:cs typeface="Arial"/>
                <a:sym typeface="Arial"/>
              </a:defRPr>
            </a:lvl1pPr>
            <a:lvl2pPr marR="0" lvl="1" algn="l" rtl="0">
              <a:spcBef>
                <a:spcPts val="747"/>
              </a:spcBef>
              <a:spcAft>
                <a:spcPts val="0"/>
              </a:spcAft>
              <a:buClr>
                <a:srgbClr val="07336F"/>
              </a:buClr>
              <a:buSzPts val="2800"/>
              <a:buFont typeface="Arial"/>
              <a:buChar char="•"/>
              <a:defRPr sz="3733" b="0" i="0" u="none" strike="noStrike" cap="none">
                <a:solidFill>
                  <a:srgbClr val="07336F"/>
                </a:solidFill>
                <a:latin typeface="Arial"/>
                <a:ea typeface="Arial"/>
                <a:cs typeface="Arial"/>
                <a:sym typeface="Arial"/>
              </a:defRPr>
            </a:lvl2pPr>
            <a:lvl3pPr marR="0" lvl="2" algn="l" rtl="0">
              <a:spcBef>
                <a:spcPts val="640"/>
              </a:spcBef>
              <a:spcAft>
                <a:spcPts val="0"/>
              </a:spcAft>
              <a:buClr>
                <a:srgbClr val="07336F"/>
              </a:buClr>
              <a:buSzPts val="2400"/>
              <a:buFont typeface="Arial"/>
              <a:buChar char="•"/>
              <a:defRPr sz="3200" b="0" i="0" u="none" strike="noStrike" cap="none">
                <a:solidFill>
                  <a:srgbClr val="07336F"/>
                </a:solidFill>
                <a:latin typeface="Arial"/>
                <a:ea typeface="Arial"/>
                <a:cs typeface="Arial"/>
                <a:sym typeface="Arial"/>
              </a:defRPr>
            </a:lvl3pPr>
            <a:lvl4pPr marR="0" lvl="3" algn="l" rtl="0">
              <a:spcBef>
                <a:spcPts val="533"/>
              </a:spcBef>
              <a:spcAft>
                <a:spcPts val="0"/>
              </a:spcAft>
              <a:buClr>
                <a:srgbClr val="07336F"/>
              </a:buClr>
              <a:buSzPts val="2000"/>
              <a:buFont typeface="Arial"/>
              <a:buChar char="•"/>
              <a:defRPr sz="2667" b="0" i="0" u="none" strike="noStrike" cap="none">
                <a:solidFill>
                  <a:srgbClr val="07336F"/>
                </a:solidFill>
                <a:latin typeface="Arial"/>
                <a:ea typeface="Arial"/>
                <a:cs typeface="Arial"/>
                <a:sym typeface="Arial"/>
              </a:defRPr>
            </a:lvl4pPr>
            <a:lvl5pPr marR="0" lvl="4" algn="l" rtl="0">
              <a:spcBef>
                <a:spcPts val="480"/>
              </a:spcBef>
              <a:spcAft>
                <a:spcPts val="0"/>
              </a:spcAft>
              <a:buClr>
                <a:srgbClr val="07336F"/>
              </a:buClr>
              <a:buSzPts val="1800"/>
              <a:buFont typeface="Arial"/>
              <a:buChar char="•"/>
              <a:defRPr sz="2400" b="0" i="0" u="none" strike="noStrike" cap="none">
                <a:solidFill>
                  <a:srgbClr val="07336F"/>
                </a:solidFill>
                <a:latin typeface="Arial"/>
                <a:ea typeface="Arial"/>
                <a:cs typeface="Arial"/>
                <a:sym typeface="Arial"/>
              </a:defRPr>
            </a:lvl5pPr>
            <a:lvl6pPr marR="0" lvl="5" algn="l" rtl="0">
              <a:spcBef>
                <a:spcPts val="427"/>
              </a:spcBef>
              <a:spcAft>
                <a:spcPts val="0"/>
              </a:spcAft>
              <a:buClr>
                <a:srgbClr val="07336F"/>
              </a:buClr>
              <a:buSzPts val="1600"/>
              <a:buFont typeface="Arial"/>
              <a:buChar char="•"/>
              <a:defRPr sz="2133" b="0" i="0" u="none" strike="noStrike" cap="none">
                <a:solidFill>
                  <a:srgbClr val="07336F"/>
                </a:solidFill>
                <a:latin typeface="Calibri"/>
                <a:ea typeface="Calibri"/>
                <a:cs typeface="Calibri"/>
                <a:sym typeface="Calibri"/>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noFill/>
        <a:effectLst/>
      </p:bgPr>
    </p:bg>
    <p:spTree>
      <p:nvGrpSpPr>
        <p:cNvPr id="1" name="Shape 220"/>
        <p:cNvGrpSpPr/>
        <p:nvPr/>
      </p:nvGrpSpPr>
      <p:grpSpPr>
        <a:xfrm>
          <a:off x="0" y="0"/>
          <a:ext cx="0" cy="0"/>
          <a:chOff x="0" y="0"/>
          <a:chExt cx="0" cy="0"/>
        </a:xfrm>
      </p:grpSpPr>
      <p:sp>
        <p:nvSpPr>
          <p:cNvPr id="221" name="Google Shape;221;p27"/>
          <p:cNvSpPr txBox="1">
            <a:spLocks noGrp="1"/>
          </p:cNvSpPr>
          <p:nvPr>
            <p:ph type="sldNum" idx="12"/>
          </p:nvPr>
        </p:nvSpPr>
        <p:spPr>
          <a:xfrm>
            <a:off x="9206375" y="649290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EFEFE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EFEFE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EFEFE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EFEFE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EFEFE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EFEFE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EFEFE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EFEFE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EFEFE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27"/>
          <p:cNvSpPr txBox="1">
            <a:spLocks noGrp="1"/>
          </p:cNvSpPr>
          <p:nvPr>
            <p:ph type="title"/>
          </p:nvPr>
        </p:nvSpPr>
        <p:spPr>
          <a:xfrm>
            <a:off x="51975" y="56650"/>
            <a:ext cx="11037000" cy="941400"/>
          </a:xfrm>
          <a:prstGeom prst="rect">
            <a:avLst/>
          </a:prstGeom>
        </p:spPr>
        <p:txBody>
          <a:bodyPr spcFirstLastPara="1" wrap="square" lIns="0" tIns="0" rIns="0" bIns="0" anchor="ctr" anchorCtr="0">
            <a:noAutofit/>
          </a:bodyPr>
          <a:lstStyle>
            <a:lvl1pPr lvl="0" rtl="0">
              <a:spcBef>
                <a:spcPts val="0"/>
              </a:spcBef>
              <a:spcAft>
                <a:spcPts val="0"/>
              </a:spcAft>
              <a:buClr>
                <a:srgbClr val="FFFFFF"/>
              </a:buClr>
              <a:buSzPts val="3900"/>
              <a:buNone/>
              <a:defRPr sz="39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3" name="Google Shape;223;p27"/>
          <p:cNvSpPr txBox="1">
            <a:spLocks noGrp="1"/>
          </p:cNvSpPr>
          <p:nvPr>
            <p:ph type="body" idx="1"/>
          </p:nvPr>
        </p:nvSpPr>
        <p:spPr>
          <a:xfrm>
            <a:off x="138600" y="1156450"/>
            <a:ext cx="11948100" cy="50205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chemeClr val="dk1"/>
              </a:buClr>
              <a:buSzPts val="2400"/>
              <a:buFont typeface="Arial"/>
              <a:buChar char="•"/>
              <a:defRPr b="0" i="0" u="none" strike="noStrike" cap="none">
                <a:solidFill>
                  <a:schemeClr val="dk1"/>
                </a:solidFill>
                <a:latin typeface="Arial"/>
                <a:ea typeface="Arial"/>
                <a:cs typeface="Arial"/>
                <a:sym typeface="Arial"/>
              </a:defRPr>
            </a:lvl3pPr>
            <a:lvl4pPr marL="1828800" marR="0" lvl="3" indent="-355600" algn="l" rtl="0">
              <a:lnSpc>
                <a:spcPct val="100000"/>
              </a:lnSpc>
              <a:spcBef>
                <a:spcPts val="500"/>
              </a:spcBef>
              <a:spcAft>
                <a:spcPts val="0"/>
              </a:spcAft>
              <a:buClr>
                <a:schemeClr val="dk1"/>
              </a:buClr>
              <a:buSzPts val="2000"/>
              <a:buFont typeface="Arial"/>
              <a:buChar char="•"/>
              <a:defRPr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Arial"/>
              <a:buChar char="•"/>
              <a:defRPr b="0" i="0" u="none" strike="noStrike" cap="none">
                <a:solidFill>
                  <a:schemeClr val="dk1"/>
                </a:solidFill>
                <a:latin typeface="Arial"/>
                <a:ea typeface="Arial"/>
                <a:cs typeface="Arial"/>
                <a:sym typeface="Arial"/>
              </a:defRPr>
            </a:lvl5pPr>
            <a:lvl6pPr marL="2743200" marR="0" lvl="5" indent="-330200" algn="l" rtl="0">
              <a:lnSpc>
                <a:spcPct val="100000"/>
              </a:lnSpc>
              <a:spcBef>
                <a:spcPts val="500"/>
              </a:spcBef>
              <a:spcAft>
                <a:spcPts val="0"/>
              </a:spcAft>
              <a:buClr>
                <a:schemeClr val="dk1"/>
              </a:buClr>
              <a:buSzPts val="1600"/>
              <a:buFont typeface="Arial"/>
              <a:buChar char="•"/>
              <a:defRPr b="0" i="0" u="none" strike="noStrike" cap="none">
                <a:solidFill>
                  <a:schemeClr val="dk1"/>
                </a:solidFill>
                <a:latin typeface="Arial"/>
                <a:ea typeface="Arial"/>
                <a:cs typeface="Arial"/>
                <a:sym typeface="Arial"/>
              </a:defRPr>
            </a:lvl6pPr>
            <a:lvl7pPr marL="3200400" marR="0" lvl="6" indent="-355600" algn="l" rtl="0">
              <a:lnSpc>
                <a:spcPct val="100000"/>
              </a:lnSpc>
              <a:spcBef>
                <a:spcPts val="500"/>
              </a:spcBef>
              <a:spcAft>
                <a:spcPts val="0"/>
              </a:spcAft>
              <a:buClr>
                <a:schemeClr val="dk1"/>
              </a:buClr>
              <a:buSzPts val="2000"/>
              <a:buFont typeface="Arial"/>
              <a:buChar char="•"/>
              <a:defRPr b="0" i="0" u="none" strike="noStrike" cap="none">
                <a:solidFill>
                  <a:schemeClr val="dk1"/>
                </a:solidFill>
                <a:latin typeface="Arial"/>
                <a:ea typeface="Arial"/>
                <a:cs typeface="Arial"/>
                <a:sym typeface="Arial"/>
              </a:defRPr>
            </a:lvl7pPr>
            <a:lvl8pPr marL="3657600" marR="0" lvl="7" indent="-355600" algn="l" rtl="0">
              <a:lnSpc>
                <a:spcPct val="100000"/>
              </a:lnSpc>
              <a:spcBef>
                <a:spcPts val="500"/>
              </a:spcBef>
              <a:spcAft>
                <a:spcPts val="0"/>
              </a:spcAft>
              <a:buClr>
                <a:schemeClr val="dk1"/>
              </a:buClr>
              <a:buSzPts val="2000"/>
              <a:buFont typeface="Arial"/>
              <a:buChar char="•"/>
              <a:defRPr b="0" i="0" u="none" strike="noStrike" cap="none">
                <a:solidFill>
                  <a:schemeClr val="dk1"/>
                </a:solidFill>
                <a:latin typeface="Arial"/>
                <a:ea typeface="Arial"/>
                <a:cs typeface="Arial"/>
                <a:sym typeface="Arial"/>
              </a:defRPr>
            </a:lvl8pPr>
            <a:lvl9pPr marL="4114800" marR="0" lvl="8" indent="-355600" algn="l" rtl="0">
              <a:lnSpc>
                <a:spcPct val="100000"/>
              </a:lnSpc>
              <a:spcBef>
                <a:spcPts val="500"/>
              </a:spcBef>
              <a:spcAft>
                <a:spcPts val="0"/>
              </a:spcAft>
              <a:buClr>
                <a:schemeClr val="dk1"/>
              </a:buClr>
              <a:buSzPts val="2000"/>
              <a:buFont typeface="Arial"/>
              <a:buChar char="•"/>
              <a:defRPr b="0" i="0" u="none" strike="noStrike" cap="none">
                <a:solidFill>
                  <a:schemeClr val="dk1"/>
                </a:solidFill>
                <a:latin typeface="Arial"/>
                <a:ea typeface="Arial"/>
                <a:cs typeface="Arial"/>
                <a:sym typeface="Arial"/>
              </a:defRPr>
            </a:lvl9pPr>
          </a:lstStyle>
          <a:p>
            <a:endParaRPr/>
          </a:p>
        </p:txBody>
      </p:sp>
      <p:sp>
        <p:nvSpPr>
          <p:cNvPr id="224" name="Google Shape;224;p27"/>
          <p:cNvSpPr txBox="1">
            <a:spLocks noGrp="1"/>
          </p:cNvSpPr>
          <p:nvPr>
            <p:ph type="subTitle" idx="2"/>
          </p:nvPr>
        </p:nvSpPr>
        <p:spPr>
          <a:xfrm>
            <a:off x="51975" y="6549150"/>
            <a:ext cx="8852700" cy="301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FFFFFF"/>
              </a:buClr>
              <a:buSzPts val="32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400"/>
              <a:buNone/>
              <a:defRPr>
                <a:solidFill>
                  <a:srgbClr val="FFFFFF"/>
                </a:solidFill>
              </a:defRPr>
            </a:lvl3pPr>
            <a:lvl4pPr lvl="3" algn="l" rtl="0">
              <a:lnSpc>
                <a:spcPct val="100000"/>
              </a:lnSpc>
              <a:spcBef>
                <a:spcPts val="0"/>
              </a:spcBef>
              <a:spcAft>
                <a:spcPts val="0"/>
              </a:spcAft>
              <a:buClr>
                <a:srgbClr val="FFFFFF"/>
              </a:buClr>
              <a:buSzPts val="2000"/>
              <a:buNone/>
              <a:defRPr>
                <a:solidFill>
                  <a:srgbClr val="FFFFFF"/>
                </a:solidFill>
              </a:defRPr>
            </a:lvl4pPr>
            <a:lvl5pPr lvl="4" algn="l" rtl="0">
              <a:lnSpc>
                <a:spcPct val="100000"/>
              </a:lnSpc>
              <a:spcBef>
                <a:spcPts val="0"/>
              </a:spcBef>
              <a:spcAft>
                <a:spcPts val="0"/>
              </a:spcAft>
              <a:buClr>
                <a:srgbClr val="FFFFFF"/>
              </a:buClr>
              <a:buSzPts val="1800"/>
              <a:buNone/>
              <a:defRPr>
                <a:solidFill>
                  <a:srgbClr val="FFFFFF"/>
                </a:solidFill>
              </a:defRPr>
            </a:lvl5pPr>
            <a:lvl6pPr lvl="5" algn="l" rtl="0">
              <a:lnSpc>
                <a:spcPct val="100000"/>
              </a:lnSpc>
              <a:spcBef>
                <a:spcPts val="0"/>
              </a:spcBef>
              <a:spcAft>
                <a:spcPts val="0"/>
              </a:spcAft>
              <a:buClr>
                <a:srgbClr val="FFFFFF"/>
              </a:buClr>
              <a:buSzPts val="1600"/>
              <a:buNone/>
              <a:defRPr>
                <a:solidFill>
                  <a:srgbClr val="FFFFFF"/>
                </a:solidFill>
              </a:defRPr>
            </a:lvl6pPr>
            <a:lvl7pPr lvl="6" algn="l" rtl="0">
              <a:lnSpc>
                <a:spcPct val="100000"/>
              </a:lnSpc>
              <a:spcBef>
                <a:spcPts val="0"/>
              </a:spcBef>
              <a:spcAft>
                <a:spcPts val="0"/>
              </a:spcAft>
              <a:buClr>
                <a:srgbClr val="FFFFFF"/>
              </a:buClr>
              <a:buSzPts val="2000"/>
              <a:buNone/>
              <a:defRPr>
                <a:solidFill>
                  <a:srgbClr val="FFFFFF"/>
                </a:solidFill>
              </a:defRPr>
            </a:lvl7pPr>
            <a:lvl8pPr lvl="7" algn="l" rtl="0">
              <a:lnSpc>
                <a:spcPct val="100000"/>
              </a:lnSpc>
              <a:spcBef>
                <a:spcPts val="0"/>
              </a:spcBef>
              <a:spcAft>
                <a:spcPts val="0"/>
              </a:spcAft>
              <a:buClr>
                <a:srgbClr val="FFFFFF"/>
              </a:buClr>
              <a:buSzPts val="2000"/>
              <a:buNone/>
              <a:defRPr>
                <a:solidFill>
                  <a:srgbClr val="FFFFFF"/>
                </a:solidFill>
              </a:defRPr>
            </a:lvl8pPr>
            <a:lvl9pPr lvl="8" algn="l" rtl="0">
              <a:lnSpc>
                <a:spcPct val="100000"/>
              </a:lnSpc>
              <a:spcBef>
                <a:spcPts val="0"/>
              </a:spcBef>
              <a:spcAft>
                <a:spcPts val="0"/>
              </a:spcAft>
              <a:buClr>
                <a:srgbClr val="FFFFFF"/>
              </a:buClr>
              <a:buSzPts val="2000"/>
              <a:buNone/>
              <a:defRPr>
                <a:solidFill>
                  <a:srgbClr val="FFFFFF"/>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225"/>
        <p:cNvGrpSpPr/>
        <p:nvPr/>
      </p:nvGrpSpPr>
      <p:grpSpPr>
        <a:xfrm>
          <a:off x="0" y="0"/>
          <a:ext cx="0" cy="0"/>
          <a:chOff x="0" y="0"/>
          <a:chExt cx="0" cy="0"/>
        </a:xfrm>
      </p:grpSpPr>
      <p:sp>
        <p:nvSpPr>
          <p:cNvPr id="226" name="Google Shape;226;p28"/>
          <p:cNvSpPr txBox="1">
            <a:spLocks noGrp="1"/>
          </p:cNvSpPr>
          <p:nvPr>
            <p:ph type="body" idx="1"/>
          </p:nvPr>
        </p:nvSpPr>
        <p:spPr>
          <a:xfrm>
            <a:off x="609600" y="1600202"/>
            <a:ext cx="10972800" cy="45261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7" name="Google Shape;227;p28"/>
          <p:cNvSpPr/>
          <p:nvPr/>
        </p:nvSpPr>
        <p:spPr>
          <a:xfrm>
            <a:off x="0" y="2"/>
            <a:ext cx="11582400" cy="685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8" name="Google Shape;228;p28"/>
          <p:cNvSpPr/>
          <p:nvPr/>
        </p:nvSpPr>
        <p:spPr>
          <a:xfrm rot="10800000" flipH="1">
            <a:off x="0" y="729180"/>
            <a:ext cx="12192000" cy="45600"/>
          </a:xfrm>
          <a:prstGeom prst="rect">
            <a:avLst/>
          </a:prstGeom>
          <a:solidFill>
            <a:srgbClr val="FFD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9" name="Google Shape;229;p28"/>
          <p:cNvSpPr txBox="1">
            <a:spLocks noGrp="1"/>
          </p:cNvSpPr>
          <p:nvPr>
            <p:ph type="title"/>
          </p:nvPr>
        </p:nvSpPr>
        <p:spPr>
          <a:xfrm>
            <a:off x="1727200" y="152400"/>
            <a:ext cx="9855300" cy="493200"/>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230" name="Google Shape;230;p28"/>
          <p:cNvPicPr preferRelativeResize="0"/>
          <p:nvPr/>
        </p:nvPicPr>
        <p:blipFill rotWithShape="1">
          <a:blip r:embed="rId2">
            <a:alphaModFix/>
          </a:blip>
          <a:srcRect/>
          <a:stretch/>
        </p:blipFill>
        <p:spPr>
          <a:xfrm>
            <a:off x="143024" y="45720"/>
            <a:ext cx="883332" cy="88333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231"/>
        <p:cNvGrpSpPr/>
        <p:nvPr/>
      </p:nvGrpSpPr>
      <p:grpSpPr>
        <a:xfrm>
          <a:off x="0" y="0"/>
          <a:ext cx="0" cy="0"/>
          <a:chOff x="0" y="0"/>
          <a:chExt cx="0" cy="0"/>
        </a:xfrm>
      </p:grpSpPr>
      <p:sp>
        <p:nvSpPr>
          <p:cNvPr id="232" name="Google Shape;232;p29"/>
          <p:cNvSpPr/>
          <p:nvPr/>
        </p:nvSpPr>
        <p:spPr>
          <a:xfrm>
            <a:off x="-975" y="6230268"/>
            <a:ext cx="12191540" cy="634065"/>
          </a:xfrm>
          <a:custGeom>
            <a:avLst/>
            <a:gdLst/>
            <a:ahLst/>
            <a:cxnLst/>
            <a:rect l="l" t="t" r="r" b="b"/>
            <a:pathLst>
              <a:path w="285299" h="14838" extrusionOk="0">
                <a:moveTo>
                  <a:pt x="0" y="1"/>
                </a:moveTo>
                <a:lnTo>
                  <a:pt x="0" y="14838"/>
                </a:lnTo>
                <a:lnTo>
                  <a:pt x="285299" y="14838"/>
                </a:lnTo>
                <a:lnTo>
                  <a:pt x="28529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3" name="Google Shape;233;p29"/>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2">
  <p:cSld name="Title and Content_2">
    <p:spTree>
      <p:nvGrpSpPr>
        <p:cNvPr id="1" name="Shape 234"/>
        <p:cNvGrpSpPr/>
        <p:nvPr/>
      </p:nvGrpSpPr>
      <p:grpSpPr>
        <a:xfrm>
          <a:off x="0" y="0"/>
          <a:ext cx="0" cy="0"/>
          <a:chOff x="0" y="0"/>
          <a:chExt cx="0" cy="0"/>
        </a:xfrm>
      </p:grpSpPr>
      <p:sp>
        <p:nvSpPr>
          <p:cNvPr id="235" name="Google Shape;235;p30"/>
          <p:cNvSpPr txBox="1">
            <a:spLocks noGrp="1"/>
          </p:cNvSpPr>
          <p:nvPr>
            <p:ph type="body" idx="1"/>
          </p:nvPr>
        </p:nvSpPr>
        <p:spPr>
          <a:xfrm>
            <a:off x="1003851" y="1219200"/>
            <a:ext cx="10578300" cy="4953300"/>
          </a:xfrm>
          <a:prstGeom prst="rect">
            <a:avLst/>
          </a:prstGeom>
          <a:noFill/>
          <a:ln>
            <a:noFill/>
          </a:ln>
        </p:spPr>
        <p:txBody>
          <a:bodyPr spcFirstLastPara="1" wrap="square" lIns="0" tIns="0" rIns="0" bIns="0" anchor="t" anchorCtr="0">
            <a:normAutofit/>
          </a:bodyPr>
          <a:lstStyle>
            <a:lvl1pPr marL="457200" lvl="0" indent="-381000" algn="l" rtl="0">
              <a:lnSpc>
                <a:spcPct val="100000"/>
              </a:lnSpc>
              <a:spcBef>
                <a:spcPts val="500"/>
              </a:spcBef>
              <a:spcAft>
                <a:spcPts val="0"/>
              </a:spcAft>
              <a:buClr>
                <a:schemeClr val="dk1"/>
              </a:buClr>
              <a:buSzPts val="2400"/>
              <a:buChar char="•"/>
              <a:defRPr/>
            </a:lvl1pPr>
            <a:lvl2pPr marL="914400" lvl="1" indent="-381000" algn="l" rtl="0">
              <a:lnSpc>
                <a:spcPct val="100000"/>
              </a:lnSpc>
              <a:spcBef>
                <a:spcPts val="500"/>
              </a:spcBef>
              <a:spcAft>
                <a:spcPts val="0"/>
              </a:spcAft>
              <a:buClr>
                <a:srgbClr val="07336F"/>
              </a:buClr>
              <a:buSzPts val="2400"/>
              <a:buChar char="•"/>
              <a:defRPr/>
            </a:lvl2pPr>
            <a:lvl3pPr marL="1371600" lvl="2" indent="-381000" algn="l" rtl="0">
              <a:lnSpc>
                <a:spcPct val="100000"/>
              </a:lnSpc>
              <a:spcBef>
                <a:spcPts val="500"/>
              </a:spcBef>
              <a:spcAft>
                <a:spcPts val="0"/>
              </a:spcAft>
              <a:buClr>
                <a:srgbClr val="07336F"/>
              </a:buClr>
              <a:buSzPts val="2400"/>
              <a:buChar char="•"/>
              <a:defRPr/>
            </a:lvl3pPr>
            <a:lvl4pPr marL="1828800" lvl="3" indent="-381000" algn="l" rtl="0">
              <a:lnSpc>
                <a:spcPct val="100000"/>
              </a:lnSpc>
              <a:spcBef>
                <a:spcPts val="500"/>
              </a:spcBef>
              <a:spcAft>
                <a:spcPts val="0"/>
              </a:spcAft>
              <a:buClr>
                <a:srgbClr val="07336F"/>
              </a:buClr>
              <a:buSzPts val="2400"/>
              <a:buChar char="•"/>
              <a:defRPr/>
            </a:lvl4pPr>
            <a:lvl5pPr marL="2286000" lvl="4" indent="-381000" algn="l" rtl="0">
              <a:lnSpc>
                <a:spcPct val="100000"/>
              </a:lnSpc>
              <a:spcBef>
                <a:spcPts val="500"/>
              </a:spcBef>
              <a:spcAft>
                <a:spcPts val="0"/>
              </a:spcAft>
              <a:buClr>
                <a:srgbClr val="07336F"/>
              </a:buClr>
              <a:buSzPts val="2400"/>
              <a:buChar char="•"/>
              <a:defRPr/>
            </a:lvl5pPr>
            <a:lvl6pPr marL="2743200" lvl="5" indent="-381000" algn="l" rtl="0">
              <a:lnSpc>
                <a:spcPct val="100000"/>
              </a:lnSpc>
              <a:spcBef>
                <a:spcPts val="500"/>
              </a:spcBef>
              <a:spcAft>
                <a:spcPts val="0"/>
              </a:spcAft>
              <a:buClr>
                <a:srgbClr val="07336F"/>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236" name="Google Shape;236;p30"/>
          <p:cNvSpPr txBox="1">
            <a:spLocks noGrp="1"/>
          </p:cNvSpPr>
          <p:nvPr>
            <p:ph type="title"/>
          </p:nvPr>
        </p:nvSpPr>
        <p:spPr>
          <a:xfrm>
            <a:off x="623947" y="30957"/>
            <a:ext cx="9867300" cy="7923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rgbClr val="0099D8"/>
              </a:buClr>
              <a:buSzPts val="24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237" name="Google Shape;237;p30"/>
          <p:cNvSpPr txBox="1">
            <a:spLocks noGrp="1"/>
          </p:cNvSpPr>
          <p:nvPr>
            <p:ph type="dt" idx="10"/>
          </p:nvPr>
        </p:nvSpPr>
        <p:spPr>
          <a:xfrm>
            <a:off x="914400" y="6400800"/>
            <a:ext cx="2540100" cy="3048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238" name="Google Shape;238;p30"/>
          <p:cNvSpPr txBox="1">
            <a:spLocks noGrp="1"/>
          </p:cNvSpPr>
          <p:nvPr>
            <p:ph type="ftr" idx="11"/>
          </p:nvPr>
        </p:nvSpPr>
        <p:spPr>
          <a:xfrm>
            <a:off x="4165600" y="6400800"/>
            <a:ext cx="3860700" cy="3048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239" name="Google Shape;239;p30"/>
          <p:cNvSpPr txBox="1">
            <a:spLocks noGrp="1"/>
          </p:cNvSpPr>
          <p:nvPr>
            <p:ph type="sldNum" idx="12"/>
          </p:nvPr>
        </p:nvSpPr>
        <p:spPr>
          <a:xfrm>
            <a:off x="9753600" y="6248400"/>
            <a:ext cx="1828800" cy="457200"/>
          </a:xfrm>
          <a:prstGeom prst="rect">
            <a:avLst/>
          </a:prstGeom>
          <a:noFill/>
          <a:ln>
            <a:noFill/>
          </a:ln>
        </p:spPr>
        <p:txBody>
          <a:bodyPr spcFirstLastPara="1" wrap="square" lIns="121900" tIns="60925" rIns="121900" bIns="60925" anchor="t" anchorCtr="0">
            <a:noAutofit/>
          </a:bodyPr>
          <a:lstStyle>
            <a:lvl1pPr marL="0" marR="0" lvl="0" indent="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ite">
  <p:cSld name="White">
    <p:spTree>
      <p:nvGrpSpPr>
        <p:cNvPr id="1" name="Shape 62"/>
        <p:cNvGrpSpPr/>
        <p:nvPr/>
      </p:nvGrpSpPr>
      <p:grpSpPr>
        <a:xfrm>
          <a:off x="0" y="0"/>
          <a:ext cx="0" cy="0"/>
          <a:chOff x="0" y="0"/>
          <a:chExt cx="0" cy="0"/>
        </a:xfrm>
      </p:grpSpPr>
      <p:sp>
        <p:nvSpPr>
          <p:cNvPr id="63" name="Google Shape;63;p4"/>
          <p:cNvSpPr>
            <a:spLocks noGrp="1"/>
          </p:cNvSpPr>
          <p:nvPr>
            <p:ph type="pic" idx="2"/>
          </p:nvPr>
        </p:nvSpPr>
        <p:spPr>
          <a:xfrm>
            <a:off x="547747" y="4267200"/>
            <a:ext cx="11641127" cy="25908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R="0" lvl="2"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R="0" lvl="3"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R="0" lvl="4"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R="0" lvl="5"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4" name="Google Shape;64;p4"/>
          <p:cNvCxnSpPr/>
          <p:nvPr/>
        </p:nvCxnSpPr>
        <p:spPr>
          <a:xfrm>
            <a:off x="3048000" y="609913"/>
            <a:ext cx="0" cy="3473450"/>
          </a:xfrm>
          <a:prstGeom prst="straightConnector1">
            <a:avLst/>
          </a:prstGeom>
          <a:noFill/>
          <a:ln w="12700" cap="flat" cmpd="sng">
            <a:solidFill>
              <a:srgbClr val="3FAFFF"/>
            </a:solidFill>
            <a:prstDash val="solid"/>
            <a:round/>
            <a:headEnd type="none" w="sm" len="sm"/>
            <a:tailEnd type="none" w="sm" len="sm"/>
          </a:ln>
        </p:spPr>
      </p:cxnSp>
      <p:sp>
        <p:nvSpPr>
          <p:cNvPr id="65" name="Google Shape;65;p4"/>
          <p:cNvSpPr txBox="1">
            <a:spLocks noGrp="1"/>
          </p:cNvSpPr>
          <p:nvPr>
            <p:ph type="body" idx="1"/>
          </p:nvPr>
        </p:nvSpPr>
        <p:spPr>
          <a:xfrm>
            <a:off x="3352800" y="762314"/>
            <a:ext cx="8128000" cy="1371287"/>
          </a:xfrm>
          <a:prstGeom prst="rect">
            <a:avLst/>
          </a:prstGeom>
          <a:noFill/>
          <a:ln>
            <a:noFill/>
          </a:ln>
        </p:spPr>
        <p:txBody>
          <a:bodyPr spcFirstLastPara="1" wrap="square" lIns="0" tIns="0" rIns="0" bIns="0" anchor="t" anchorCtr="0">
            <a:noAutofit/>
          </a:bodyPr>
          <a:lstStyle>
            <a:lvl1pPr marL="457200" marR="0" lvl="0" indent="-228600" algn="l" rtl="0">
              <a:spcBef>
                <a:spcPts val="880"/>
              </a:spcBef>
              <a:spcAft>
                <a:spcPts val="0"/>
              </a:spcAft>
              <a:buClr>
                <a:srgbClr val="0B4596"/>
              </a:buClr>
              <a:buSzPts val="4400"/>
              <a:buFont typeface="Arial"/>
              <a:buNone/>
              <a:defRPr sz="4400" b="1" i="0" u="none" strike="noStrike" cap="none">
                <a:solidFill>
                  <a:srgbClr val="0B4596"/>
                </a:solidFill>
                <a:latin typeface="Arial"/>
                <a:ea typeface="Arial"/>
                <a:cs typeface="Arial"/>
                <a:sym typeface="Arial"/>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4"/>
          <p:cNvSpPr txBox="1">
            <a:spLocks noGrp="1"/>
          </p:cNvSpPr>
          <p:nvPr>
            <p:ph type="body" idx="3"/>
          </p:nvPr>
        </p:nvSpPr>
        <p:spPr>
          <a:xfrm>
            <a:off x="1016000" y="2602688"/>
            <a:ext cx="1828800" cy="956891"/>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Clr>
                <a:srgbClr val="0B4596"/>
              </a:buClr>
              <a:buSzPts val="1800"/>
              <a:buFont typeface="Arial"/>
              <a:buNone/>
              <a:defRPr sz="1800" b="1" i="0" u="none" strike="noStrike" cap="none">
                <a:solidFill>
                  <a:srgbClr val="0B4596"/>
                </a:solidFill>
                <a:latin typeface="Arial Narrow"/>
                <a:ea typeface="Arial Narrow"/>
                <a:cs typeface="Arial Narrow"/>
                <a:sym typeface="Arial Narrow"/>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4"/>
          <p:cNvSpPr txBox="1">
            <a:spLocks noGrp="1"/>
          </p:cNvSpPr>
          <p:nvPr>
            <p:ph type="body" idx="4"/>
          </p:nvPr>
        </p:nvSpPr>
        <p:spPr>
          <a:xfrm>
            <a:off x="1033701" y="3734113"/>
            <a:ext cx="1727199" cy="196850"/>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99D8"/>
              </a:buClr>
              <a:buSzPts val="1600"/>
              <a:buFont typeface="Arial"/>
              <a:buNone/>
              <a:defRPr sz="1600" b="0" i="0" u="none" strike="noStrike" cap="none">
                <a:solidFill>
                  <a:srgbClr val="0099D8"/>
                </a:solidFill>
                <a:latin typeface="Arial"/>
                <a:ea typeface="Arial"/>
                <a:cs typeface="Arial"/>
                <a:sym typeface="Arial"/>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8" name="Google Shape;68;p4">
            <a:hlinkClick r:id="rId2"/>
          </p:cNvPr>
          <p:cNvPicPr preferRelativeResize="0"/>
          <p:nvPr/>
        </p:nvPicPr>
        <p:blipFill rotWithShape="1">
          <a:blip r:embed="rId3">
            <a:alphaModFix/>
          </a:blip>
          <a:srcRect/>
          <a:stretch/>
        </p:blipFill>
        <p:spPr>
          <a:xfrm>
            <a:off x="711200" y="533401"/>
            <a:ext cx="2349517" cy="2133913"/>
          </a:xfrm>
          <a:prstGeom prst="rect">
            <a:avLst/>
          </a:prstGeom>
          <a:noFill/>
          <a:ln>
            <a:noFill/>
          </a:ln>
        </p:spPr>
      </p:pic>
      <p:sp>
        <p:nvSpPr>
          <p:cNvPr id="69" name="Google Shape;69;p4"/>
          <p:cNvSpPr txBox="1">
            <a:spLocks noGrp="1"/>
          </p:cNvSpPr>
          <p:nvPr>
            <p:ph type="body" idx="5"/>
          </p:nvPr>
        </p:nvSpPr>
        <p:spPr>
          <a:xfrm>
            <a:off x="3353382" y="3316288"/>
            <a:ext cx="8123355" cy="798512"/>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Narrow"/>
                <a:ea typeface="Arial Narrow"/>
                <a:cs typeface="Arial Narrow"/>
                <a:sym typeface="Arial Narrow"/>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70" name="Google Shape;70;p4"/>
          <p:cNvGrpSpPr/>
          <p:nvPr/>
        </p:nvGrpSpPr>
        <p:grpSpPr>
          <a:xfrm>
            <a:off x="-40517" y="0"/>
            <a:ext cx="629920" cy="6858000"/>
            <a:chOff x="-15240" y="0"/>
            <a:chExt cx="472440" cy="6858000"/>
          </a:xfrm>
        </p:grpSpPr>
        <p:sp>
          <p:nvSpPr>
            <p:cNvPr id="71" name="Google Shape;71;p4"/>
            <p:cNvSpPr/>
            <p:nvPr/>
          </p:nvSpPr>
          <p:spPr>
            <a:xfrm>
              <a:off x="10668" y="0"/>
              <a:ext cx="420624"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2" name="Google Shape;72;p4"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73" name="Google Shape;73;p4"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74" name="Google Shape;74;p4"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75" name="Google Shape;75;p4"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76" name="Google Shape;76;p4"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77" name="Google Shape;77;p4"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78" name="Google Shape;78;p4"/>
            <p:cNvGrpSpPr/>
            <p:nvPr/>
          </p:nvGrpSpPr>
          <p:grpSpPr>
            <a:xfrm>
              <a:off x="15148" y="0"/>
              <a:ext cx="420624" cy="6858000"/>
              <a:chOff x="15148" y="0"/>
              <a:chExt cx="420624" cy="6858000"/>
            </a:xfrm>
          </p:grpSpPr>
          <p:grpSp>
            <p:nvGrpSpPr>
              <p:cNvPr id="79" name="Google Shape;79;p4"/>
              <p:cNvGrpSpPr/>
              <p:nvPr/>
            </p:nvGrpSpPr>
            <p:grpSpPr>
              <a:xfrm>
                <a:off x="15148" y="1066800"/>
                <a:ext cx="420624" cy="5334000"/>
                <a:chOff x="15148" y="1066800"/>
                <a:chExt cx="420624" cy="5334000"/>
              </a:xfrm>
            </p:grpSpPr>
            <p:cxnSp>
              <p:nvCxnSpPr>
                <p:cNvPr id="80" name="Google Shape;80;p4"/>
                <p:cNvCxnSpPr/>
                <p:nvPr/>
              </p:nvCxnSpPr>
              <p:spPr>
                <a:xfrm>
                  <a:off x="15148" y="42672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81" name="Google Shape;81;p4"/>
                <p:cNvCxnSpPr/>
                <p:nvPr/>
              </p:nvCxnSpPr>
              <p:spPr>
                <a:xfrm>
                  <a:off x="15148" y="32004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82" name="Google Shape;82;p4"/>
                <p:cNvCxnSpPr/>
                <p:nvPr/>
              </p:nvCxnSpPr>
              <p:spPr>
                <a:xfrm>
                  <a:off x="15148" y="21336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83" name="Google Shape;83;p4"/>
                <p:cNvCxnSpPr/>
                <p:nvPr/>
              </p:nvCxnSpPr>
              <p:spPr>
                <a:xfrm>
                  <a:off x="15148" y="53340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84" name="Google Shape;84;p4"/>
                <p:cNvCxnSpPr/>
                <p:nvPr/>
              </p:nvCxnSpPr>
              <p:spPr>
                <a:xfrm>
                  <a:off x="15148" y="10668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85" name="Google Shape;85;p4"/>
                <p:cNvCxnSpPr/>
                <p:nvPr/>
              </p:nvCxnSpPr>
              <p:spPr>
                <a:xfrm>
                  <a:off x="15148" y="6400800"/>
                  <a:ext cx="420624"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86" name="Google Shape;86;p4"/>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87" name="Google Shape;87;p4"/>
          <p:cNvSpPr txBox="1">
            <a:spLocks noGrp="1"/>
          </p:cNvSpPr>
          <p:nvPr>
            <p:ph type="body" idx="6"/>
          </p:nvPr>
        </p:nvSpPr>
        <p:spPr>
          <a:xfrm>
            <a:off x="3353382" y="2262188"/>
            <a:ext cx="8123355" cy="938213"/>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rgbClr val="00B0F0"/>
              </a:buClr>
              <a:buSzPts val="2800"/>
              <a:buFont typeface="Arial"/>
              <a:buNone/>
              <a:defRPr sz="2800" b="0" i="0" u="none" strike="noStrike" cap="none">
                <a:solidFill>
                  <a:srgbClr val="00B0F0"/>
                </a:solidFill>
                <a:latin typeface="Arial Narrow"/>
                <a:ea typeface="Arial Narrow"/>
                <a:cs typeface="Arial Narrow"/>
                <a:sym typeface="Arial Narrow"/>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k Blue">
  <p:cSld name="Dk Blue">
    <p:spTree>
      <p:nvGrpSpPr>
        <p:cNvPr id="1" name="Shape 88"/>
        <p:cNvGrpSpPr/>
        <p:nvPr/>
      </p:nvGrpSpPr>
      <p:grpSpPr>
        <a:xfrm>
          <a:off x="0" y="0"/>
          <a:ext cx="0" cy="0"/>
          <a:chOff x="0" y="0"/>
          <a:chExt cx="0" cy="0"/>
        </a:xfrm>
      </p:grpSpPr>
      <p:sp>
        <p:nvSpPr>
          <p:cNvPr id="89" name="Google Shape;89;p5"/>
          <p:cNvSpPr/>
          <p:nvPr/>
        </p:nvSpPr>
        <p:spPr>
          <a:xfrm>
            <a:off x="547747" y="1"/>
            <a:ext cx="11641127" cy="4267199"/>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5"/>
          <p:cNvSpPr>
            <a:spLocks noGrp="1"/>
          </p:cNvSpPr>
          <p:nvPr>
            <p:ph type="pic" idx="2"/>
          </p:nvPr>
        </p:nvSpPr>
        <p:spPr>
          <a:xfrm>
            <a:off x="550102" y="4267200"/>
            <a:ext cx="11638772" cy="25908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R="0" lvl="2"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R="0" lvl="3"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R="0" lvl="4"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R="0" lvl="5"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p5"/>
          <p:cNvSpPr txBox="1">
            <a:spLocks noGrp="1"/>
          </p:cNvSpPr>
          <p:nvPr>
            <p:ph type="body" idx="1"/>
          </p:nvPr>
        </p:nvSpPr>
        <p:spPr>
          <a:xfrm>
            <a:off x="1040445" y="2590798"/>
            <a:ext cx="1828800" cy="960120"/>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rtl="0">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rtl="0">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rtl="0">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rtl="0">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5"/>
          <p:cNvSpPr txBox="1">
            <a:spLocks noGrp="1"/>
          </p:cNvSpPr>
          <p:nvPr>
            <p:ph type="body" idx="3"/>
          </p:nvPr>
        </p:nvSpPr>
        <p:spPr>
          <a:xfrm>
            <a:off x="1040445" y="3733801"/>
            <a:ext cx="1727200" cy="268921"/>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rtl="0">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rtl="0">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rtl="0">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rtl="0">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5"/>
          <p:cNvSpPr txBox="1">
            <a:spLocks noGrp="1"/>
          </p:cNvSpPr>
          <p:nvPr>
            <p:ph type="body" idx="4"/>
          </p:nvPr>
        </p:nvSpPr>
        <p:spPr>
          <a:xfrm>
            <a:off x="3352800" y="768746"/>
            <a:ext cx="8128000" cy="1358585"/>
          </a:xfrm>
          <a:prstGeom prst="rect">
            <a:avLst/>
          </a:prstGeom>
          <a:noFill/>
          <a:ln>
            <a:noFill/>
          </a:ln>
        </p:spPr>
        <p:txBody>
          <a:bodyPr spcFirstLastPara="1" wrap="square" lIns="0" tIns="0" rIns="0" bIns="0" anchor="t" anchorCtr="0">
            <a:noAutofit/>
          </a:bodyPr>
          <a:lstStyle>
            <a:lvl1pPr marL="457200" marR="0" lvl="0" indent="-228600" algn="l" rtl="0">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5"/>
          <p:cNvSpPr txBox="1">
            <a:spLocks noGrp="1"/>
          </p:cNvSpPr>
          <p:nvPr>
            <p:ph type="body" idx="5"/>
          </p:nvPr>
        </p:nvSpPr>
        <p:spPr>
          <a:xfrm>
            <a:off x="3353382" y="2262188"/>
            <a:ext cx="8123355" cy="938213"/>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5"/>
          <p:cNvSpPr txBox="1">
            <a:spLocks noGrp="1"/>
          </p:cNvSpPr>
          <p:nvPr>
            <p:ph type="body" idx="6"/>
          </p:nvPr>
        </p:nvSpPr>
        <p:spPr>
          <a:xfrm>
            <a:off x="3352800" y="3311238"/>
            <a:ext cx="8128000" cy="692727"/>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rtl="0">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rtl="0">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rtl="0">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rtl="0">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rtl="0">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96" name="Google Shape;96;p5"/>
          <p:cNvCxnSpPr/>
          <p:nvPr/>
        </p:nvCxnSpPr>
        <p:spPr>
          <a:xfrm>
            <a:off x="3047999" y="609600"/>
            <a:ext cx="0" cy="3473450"/>
          </a:xfrm>
          <a:prstGeom prst="straightConnector1">
            <a:avLst/>
          </a:prstGeom>
          <a:noFill/>
          <a:ln w="12700" cap="flat" cmpd="sng">
            <a:solidFill>
              <a:srgbClr val="3FAFFF"/>
            </a:solidFill>
            <a:prstDash val="solid"/>
            <a:round/>
            <a:headEnd type="none" w="sm" len="sm"/>
            <a:tailEnd type="none" w="sm" len="sm"/>
          </a:ln>
        </p:spPr>
      </p:cxnSp>
      <p:pic>
        <p:nvPicPr>
          <p:cNvPr id="97" name="Google Shape;97;p5">
            <a:hlinkClick r:id="rId2"/>
          </p:cNvPr>
          <p:cNvPicPr preferRelativeResize="0"/>
          <p:nvPr/>
        </p:nvPicPr>
        <p:blipFill rotWithShape="1">
          <a:blip r:embed="rId3">
            <a:alphaModFix/>
          </a:blip>
          <a:srcRect/>
          <a:stretch/>
        </p:blipFill>
        <p:spPr>
          <a:xfrm>
            <a:off x="711200" y="533400"/>
            <a:ext cx="2349515" cy="2133912"/>
          </a:xfrm>
          <a:prstGeom prst="rect">
            <a:avLst/>
          </a:prstGeom>
          <a:noFill/>
          <a:ln>
            <a:noFill/>
          </a:ln>
        </p:spPr>
      </p:pic>
      <p:grpSp>
        <p:nvGrpSpPr>
          <p:cNvPr id="98" name="Google Shape;98;p5"/>
          <p:cNvGrpSpPr/>
          <p:nvPr/>
        </p:nvGrpSpPr>
        <p:grpSpPr>
          <a:xfrm>
            <a:off x="-40517" y="0"/>
            <a:ext cx="629920" cy="6858000"/>
            <a:chOff x="-15240" y="0"/>
            <a:chExt cx="472440" cy="6858000"/>
          </a:xfrm>
        </p:grpSpPr>
        <p:sp>
          <p:nvSpPr>
            <p:cNvPr id="99" name="Google Shape;99;p5"/>
            <p:cNvSpPr/>
            <p:nvPr/>
          </p:nvSpPr>
          <p:spPr>
            <a:xfrm>
              <a:off x="10668" y="0"/>
              <a:ext cx="420624"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 name="Google Shape;100;p5"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101" name="Google Shape;101;p5"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102" name="Google Shape;102;p5"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103" name="Google Shape;103;p5"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104" name="Google Shape;104;p5"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105" name="Google Shape;105;p5"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106" name="Google Shape;106;p5"/>
            <p:cNvGrpSpPr/>
            <p:nvPr/>
          </p:nvGrpSpPr>
          <p:grpSpPr>
            <a:xfrm>
              <a:off x="15148" y="0"/>
              <a:ext cx="420624" cy="6858000"/>
              <a:chOff x="15148" y="0"/>
              <a:chExt cx="420624" cy="6858000"/>
            </a:xfrm>
          </p:grpSpPr>
          <p:grpSp>
            <p:nvGrpSpPr>
              <p:cNvPr id="107" name="Google Shape;107;p5"/>
              <p:cNvGrpSpPr/>
              <p:nvPr/>
            </p:nvGrpSpPr>
            <p:grpSpPr>
              <a:xfrm>
                <a:off x="15148" y="1066800"/>
                <a:ext cx="420624" cy="5334000"/>
                <a:chOff x="15148" y="1066800"/>
                <a:chExt cx="420624" cy="5334000"/>
              </a:xfrm>
            </p:grpSpPr>
            <p:cxnSp>
              <p:nvCxnSpPr>
                <p:cNvPr id="108" name="Google Shape;108;p5"/>
                <p:cNvCxnSpPr/>
                <p:nvPr/>
              </p:nvCxnSpPr>
              <p:spPr>
                <a:xfrm>
                  <a:off x="15148" y="42672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09" name="Google Shape;109;p5"/>
                <p:cNvCxnSpPr/>
                <p:nvPr/>
              </p:nvCxnSpPr>
              <p:spPr>
                <a:xfrm>
                  <a:off x="15148" y="32004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10" name="Google Shape;110;p5"/>
                <p:cNvCxnSpPr/>
                <p:nvPr/>
              </p:nvCxnSpPr>
              <p:spPr>
                <a:xfrm>
                  <a:off x="15148" y="21336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11" name="Google Shape;111;p5"/>
                <p:cNvCxnSpPr/>
                <p:nvPr/>
              </p:nvCxnSpPr>
              <p:spPr>
                <a:xfrm>
                  <a:off x="15148" y="53340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12" name="Google Shape;112;p5"/>
                <p:cNvCxnSpPr/>
                <p:nvPr/>
              </p:nvCxnSpPr>
              <p:spPr>
                <a:xfrm>
                  <a:off x="15148" y="10668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13" name="Google Shape;113;p5"/>
                <p:cNvCxnSpPr/>
                <p:nvPr/>
              </p:nvCxnSpPr>
              <p:spPr>
                <a:xfrm>
                  <a:off x="15148" y="6400800"/>
                  <a:ext cx="420624"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114" name="Google Shape;114;p5"/>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6"/>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sic" type="obj">
  <p:cSld name="OBJECT">
    <p:spTree>
      <p:nvGrpSpPr>
        <p:cNvPr id="1" name="Shape 117"/>
        <p:cNvGrpSpPr/>
        <p:nvPr/>
      </p:nvGrpSpPr>
      <p:grpSpPr>
        <a:xfrm>
          <a:off x="0" y="0"/>
          <a:ext cx="0" cy="0"/>
          <a:chOff x="0" y="0"/>
          <a:chExt cx="0" cy="0"/>
        </a:xfrm>
      </p:grpSpPr>
      <p:sp>
        <p:nvSpPr>
          <p:cNvPr id="118" name="Google Shape;118;p7"/>
          <p:cNvSpPr txBox="1">
            <a:spLocks noGrp="1"/>
          </p:cNvSpPr>
          <p:nvPr>
            <p:ph type="title"/>
          </p:nvPr>
        </p:nvSpPr>
        <p:spPr>
          <a:xfrm>
            <a:off x="1003852" y="274638"/>
            <a:ext cx="10578549" cy="79216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83370"/>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a:endParaRPr/>
          </a:p>
        </p:txBody>
      </p:sp>
      <p:sp>
        <p:nvSpPr>
          <p:cNvPr id="119" name="Google Shape;119;p7"/>
          <p:cNvSpPr txBox="1">
            <a:spLocks noGrp="1"/>
          </p:cNvSpPr>
          <p:nvPr>
            <p:ph type="body" idx="1"/>
          </p:nvPr>
        </p:nvSpPr>
        <p:spPr>
          <a:xfrm>
            <a:off x="1003852" y="1219200"/>
            <a:ext cx="10578549" cy="4953000"/>
          </a:xfrm>
          <a:prstGeom prst="rect">
            <a:avLst/>
          </a:prstGeom>
          <a:noFill/>
          <a:ln>
            <a:noFill/>
          </a:ln>
        </p:spPr>
        <p:txBody>
          <a:bodyPr spcFirstLastPara="1" wrap="square" lIns="0" tIns="0" rIns="0" bIns="0" anchor="t" anchorCtr="0">
            <a:noAutofit/>
          </a:bodyPr>
          <a:lstStyle>
            <a:lvl1pPr marL="457200" marR="0" lvl="0"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42900" algn="l" rtl="0">
              <a:lnSpc>
                <a:spcPct val="100000"/>
              </a:lnSpc>
              <a:spcBef>
                <a:spcPts val="360"/>
              </a:spcBef>
              <a:spcAft>
                <a:spcPts val="0"/>
              </a:spcAft>
              <a:buClr>
                <a:srgbClr val="07336F"/>
              </a:buClr>
              <a:buSzPts val="1800"/>
              <a:buFont typeface="Arial"/>
              <a:buChar char="•"/>
              <a:defRPr sz="1600" b="0" i="0" u="none" strike="noStrike" cap="none">
                <a:solidFill>
                  <a:srgbClr val="252C3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Column, Small Pic">
  <p:cSld name="1_2 Column, Small Pic">
    <p:spTree>
      <p:nvGrpSpPr>
        <p:cNvPr id="1" name="Shape 120"/>
        <p:cNvGrpSpPr/>
        <p:nvPr/>
      </p:nvGrpSpPr>
      <p:grpSpPr>
        <a:xfrm>
          <a:off x="0" y="0"/>
          <a:ext cx="0" cy="0"/>
          <a:chOff x="0" y="0"/>
          <a:chExt cx="0" cy="0"/>
        </a:xfrm>
      </p:grpSpPr>
      <p:sp>
        <p:nvSpPr>
          <p:cNvPr id="121" name="Google Shape;121;p8"/>
          <p:cNvSpPr txBox="1">
            <a:spLocks noGrp="1"/>
          </p:cNvSpPr>
          <p:nvPr>
            <p:ph type="title"/>
          </p:nvPr>
        </p:nvSpPr>
        <p:spPr>
          <a:xfrm>
            <a:off x="1003852" y="274638"/>
            <a:ext cx="10578900" cy="7923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rgbClr val="0099D8"/>
              </a:buClr>
              <a:buSzPts val="3200"/>
              <a:buFont typeface="Arial"/>
              <a:buNone/>
              <a:defRPr sz="1900"/>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122" name="Google Shape;122;p8"/>
          <p:cNvSpPr>
            <a:spLocks noGrp="1"/>
          </p:cNvSpPr>
          <p:nvPr>
            <p:ph type="pic" idx="2"/>
          </p:nvPr>
        </p:nvSpPr>
        <p:spPr>
          <a:xfrm>
            <a:off x="6604000" y="1219200"/>
            <a:ext cx="4978500" cy="1981200"/>
          </a:xfrm>
          <a:prstGeom prst="rect">
            <a:avLst/>
          </a:prstGeom>
          <a:solidFill>
            <a:srgbClr val="F2F2F2"/>
          </a:solidFill>
          <a:ln>
            <a:noFill/>
          </a:ln>
        </p:spPr>
        <p:txBody>
          <a:bodyPr spcFirstLastPara="1" wrap="square" lIns="0" tIns="0" rIns="0" bIns="0"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0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50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400"/>
              </a:spcBef>
              <a:spcAft>
                <a:spcPts val="0"/>
              </a:spcAft>
              <a:buClr>
                <a:srgbClr val="07336F"/>
              </a:buClr>
              <a:buSzPts val="1900"/>
              <a:buFont typeface="Arial"/>
              <a:buChar char="•"/>
              <a:defRPr sz="1900" b="0" i="0" u="none" strike="noStrike" cap="none">
                <a:solidFill>
                  <a:srgbClr val="07336F"/>
                </a:solidFill>
                <a:latin typeface="Arial"/>
                <a:ea typeface="Arial"/>
                <a:cs typeface="Arial"/>
                <a:sym typeface="Arial"/>
              </a:defRPr>
            </a:lvl5pPr>
            <a:lvl6pPr marR="0" lvl="5" algn="l" rtl="0">
              <a:lnSpc>
                <a:spcPct val="100000"/>
              </a:lnSpc>
              <a:spcBef>
                <a:spcPts val="30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p8"/>
          <p:cNvSpPr txBox="1">
            <a:spLocks noGrp="1"/>
          </p:cNvSpPr>
          <p:nvPr>
            <p:ph type="body" idx="1"/>
          </p:nvPr>
        </p:nvSpPr>
        <p:spPr>
          <a:xfrm>
            <a:off x="1003852" y="1219200"/>
            <a:ext cx="4990500" cy="49533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500"/>
              </a:spcBef>
              <a:spcAft>
                <a:spcPts val="0"/>
              </a:spcAft>
              <a:buClr>
                <a:srgbClr val="07336F"/>
              </a:buClr>
              <a:buSzPts val="2800"/>
              <a:buChar char="•"/>
              <a:defRPr sz="2800" b="0">
                <a:solidFill>
                  <a:srgbClr val="07336F"/>
                </a:solidFill>
              </a:defRPr>
            </a:lvl1pPr>
            <a:lvl2pPr marL="914400" lvl="1" indent="-381000" algn="l" rtl="0">
              <a:lnSpc>
                <a:spcPct val="100000"/>
              </a:lnSpc>
              <a:spcBef>
                <a:spcPts val="500"/>
              </a:spcBef>
              <a:spcAft>
                <a:spcPts val="0"/>
              </a:spcAft>
              <a:buClr>
                <a:srgbClr val="07336F"/>
              </a:buClr>
              <a:buSzPts val="2400"/>
              <a:buChar char="•"/>
              <a:defRPr sz="2400">
                <a:solidFill>
                  <a:srgbClr val="07336F"/>
                </a:solidFill>
              </a:defRPr>
            </a:lvl2pPr>
            <a:lvl3pPr marL="1371600" lvl="2" indent="-355600" algn="l" rtl="0">
              <a:lnSpc>
                <a:spcPct val="100000"/>
              </a:lnSpc>
              <a:spcBef>
                <a:spcPts val="400"/>
              </a:spcBef>
              <a:spcAft>
                <a:spcPts val="0"/>
              </a:spcAft>
              <a:buClr>
                <a:srgbClr val="07336F"/>
              </a:buClr>
              <a:buSzPts val="2000"/>
              <a:buChar char="•"/>
              <a:defRPr sz="2000">
                <a:solidFill>
                  <a:srgbClr val="07336F"/>
                </a:solidFill>
              </a:defRPr>
            </a:lvl3pPr>
            <a:lvl4pPr marL="1828800" lvl="3" indent="-349250" algn="l" rtl="0">
              <a:lnSpc>
                <a:spcPct val="100000"/>
              </a:lnSpc>
              <a:spcBef>
                <a:spcPts val="400"/>
              </a:spcBef>
              <a:spcAft>
                <a:spcPts val="0"/>
              </a:spcAft>
              <a:buClr>
                <a:srgbClr val="07336F"/>
              </a:buClr>
              <a:buSzPts val="1900"/>
              <a:buChar char="•"/>
              <a:defRPr sz="1900">
                <a:solidFill>
                  <a:srgbClr val="07336F"/>
                </a:solidFill>
              </a:defRPr>
            </a:lvl4pPr>
            <a:lvl5pPr marL="2286000" lvl="4" indent="-330200" algn="l" rtl="0">
              <a:lnSpc>
                <a:spcPct val="100000"/>
              </a:lnSpc>
              <a:spcBef>
                <a:spcPts val="300"/>
              </a:spcBef>
              <a:spcAft>
                <a:spcPts val="0"/>
              </a:spcAft>
              <a:buClr>
                <a:srgbClr val="07336F"/>
              </a:buClr>
              <a:buSzPts val="1600"/>
              <a:buChar char="•"/>
              <a:defRPr sz="1600">
                <a:solidFill>
                  <a:srgbClr val="07336F"/>
                </a:solidFill>
              </a:defRPr>
            </a:lvl5pPr>
            <a:lvl6pPr marL="2743200" lvl="5" indent="-349250" algn="l" rtl="0">
              <a:lnSpc>
                <a:spcPct val="100000"/>
              </a:lnSpc>
              <a:spcBef>
                <a:spcPts val="400"/>
              </a:spcBef>
              <a:spcAft>
                <a:spcPts val="0"/>
              </a:spcAft>
              <a:buClr>
                <a:srgbClr val="07336F"/>
              </a:buClr>
              <a:buSzPts val="1900"/>
              <a:buChar char="•"/>
              <a:defRPr sz="1900"/>
            </a:lvl6pPr>
            <a:lvl7pPr marL="3200400" lvl="6" indent="-349250" algn="l" rtl="0">
              <a:lnSpc>
                <a:spcPct val="100000"/>
              </a:lnSpc>
              <a:spcBef>
                <a:spcPts val="400"/>
              </a:spcBef>
              <a:spcAft>
                <a:spcPts val="0"/>
              </a:spcAft>
              <a:buClr>
                <a:schemeClr val="dk1"/>
              </a:buClr>
              <a:buSzPts val="1900"/>
              <a:buChar char="•"/>
              <a:defRPr sz="1900"/>
            </a:lvl7pPr>
            <a:lvl8pPr marL="3657600" lvl="7" indent="-349250" algn="l" rtl="0">
              <a:lnSpc>
                <a:spcPct val="100000"/>
              </a:lnSpc>
              <a:spcBef>
                <a:spcPts val="400"/>
              </a:spcBef>
              <a:spcAft>
                <a:spcPts val="0"/>
              </a:spcAft>
              <a:buClr>
                <a:schemeClr val="dk1"/>
              </a:buClr>
              <a:buSzPts val="1900"/>
              <a:buChar char="•"/>
              <a:defRPr sz="1900"/>
            </a:lvl8pPr>
            <a:lvl9pPr marL="4114800" lvl="8" indent="-349250" algn="l" rtl="0">
              <a:lnSpc>
                <a:spcPct val="100000"/>
              </a:lnSpc>
              <a:spcBef>
                <a:spcPts val="400"/>
              </a:spcBef>
              <a:spcAft>
                <a:spcPts val="0"/>
              </a:spcAft>
              <a:buClr>
                <a:schemeClr val="dk1"/>
              </a:buClr>
              <a:buSzPts val="1900"/>
              <a:buChar char="•"/>
              <a:defRPr sz="1900"/>
            </a:lvl9pPr>
          </a:lstStyle>
          <a:p>
            <a:endParaRPr/>
          </a:p>
        </p:txBody>
      </p:sp>
      <p:sp>
        <p:nvSpPr>
          <p:cNvPr id="124" name="Google Shape;124;p8"/>
          <p:cNvSpPr txBox="1">
            <a:spLocks noGrp="1"/>
          </p:cNvSpPr>
          <p:nvPr>
            <p:ph type="body" idx="3"/>
          </p:nvPr>
        </p:nvSpPr>
        <p:spPr>
          <a:xfrm>
            <a:off x="6604000" y="3429000"/>
            <a:ext cx="4990500" cy="2743200"/>
          </a:xfrm>
          <a:prstGeom prst="rect">
            <a:avLst/>
          </a:prstGeom>
          <a:noFill/>
          <a:ln>
            <a:noFill/>
          </a:ln>
        </p:spPr>
        <p:txBody>
          <a:bodyPr spcFirstLastPara="1" wrap="square" lIns="0" tIns="0" rIns="0" bIns="0" anchor="t" anchorCtr="0">
            <a:noAutofit/>
          </a:bodyPr>
          <a:lstStyle>
            <a:lvl1pPr marL="457200" lvl="0" indent="-406400" algn="l" rtl="0">
              <a:lnSpc>
                <a:spcPct val="100000"/>
              </a:lnSpc>
              <a:spcBef>
                <a:spcPts val="500"/>
              </a:spcBef>
              <a:spcAft>
                <a:spcPts val="0"/>
              </a:spcAft>
              <a:buClr>
                <a:srgbClr val="07336F"/>
              </a:buClr>
              <a:buSzPts val="2800"/>
              <a:buChar char="•"/>
              <a:defRPr sz="2800" b="0">
                <a:solidFill>
                  <a:srgbClr val="07336F"/>
                </a:solidFill>
              </a:defRPr>
            </a:lvl1pPr>
            <a:lvl2pPr marL="914400" lvl="1" indent="-381000" algn="l" rtl="0">
              <a:lnSpc>
                <a:spcPct val="100000"/>
              </a:lnSpc>
              <a:spcBef>
                <a:spcPts val="500"/>
              </a:spcBef>
              <a:spcAft>
                <a:spcPts val="0"/>
              </a:spcAft>
              <a:buClr>
                <a:srgbClr val="07336F"/>
              </a:buClr>
              <a:buSzPts val="2400"/>
              <a:buChar char="•"/>
              <a:defRPr sz="2400">
                <a:solidFill>
                  <a:srgbClr val="07336F"/>
                </a:solidFill>
              </a:defRPr>
            </a:lvl2pPr>
            <a:lvl3pPr marL="1371600" lvl="2" indent="-355600" algn="l" rtl="0">
              <a:lnSpc>
                <a:spcPct val="100000"/>
              </a:lnSpc>
              <a:spcBef>
                <a:spcPts val="400"/>
              </a:spcBef>
              <a:spcAft>
                <a:spcPts val="0"/>
              </a:spcAft>
              <a:buClr>
                <a:srgbClr val="07336F"/>
              </a:buClr>
              <a:buSzPts val="2000"/>
              <a:buChar char="•"/>
              <a:defRPr sz="2000">
                <a:solidFill>
                  <a:srgbClr val="07336F"/>
                </a:solidFill>
              </a:defRPr>
            </a:lvl3pPr>
            <a:lvl4pPr marL="1828800" lvl="3" indent="-349250" algn="l" rtl="0">
              <a:lnSpc>
                <a:spcPct val="100000"/>
              </a:lnSpc>
              <a:spcBef>
                <a:spcPts val="400"/>
              </a:spcBef>
              <a:spcAft>
                <a:spcPts val="0"/>
              </a:spcAft>
              <a:buClr>
                <a:srgbClr val="07336F"/>
              </a:buClr>
              <a:buSzPts val="1900"/>
              <a:buChar char="•"/>
              <a:defRPr sz="1900">
                <a:solidFill>
                  <a:srgbClr val="07336F"/>
                </a:solidFill>
              </a:defRPr>
            </a:lvl4pPr>
            <a:lvl5pPr marL="2286000" lvl="4" indent="-330200" algn="l" rtl="0">
              <a:lnSpc>
                <a:spcPct val="100000"/>
              </a:lnSpc>
              <a:spcBef>
                <a:spcPts val="300"/>
              </a:spcBef>
              <a:spcAft>
                <a:spcPts val="0"/>
              </a:spcAft>
              <a:buClr>
                <a:srgbClr val="07336F"/>
              </a:buClr>
              <a:buSzPts val="1600"/>
              <a:buChar char="•"/>
              <a:defRPr sz="1600">
                <a:solidFill>
                  <a:srgbClr val="07336F"/>
                </a:solidFill>
              </a:defRPr>
            </a:lvl5pPr>
            <a:lvl6pPr marL="2743200" lvl="5" indent="-349250" algn="l" rtl="0">
              <a:lnSpc>
                <a:spcPct val="100000"/>
              </a:lnSpc>
              <a:spcBef>
                <a:spcPts val="400"/>
              </a:spcBef>
              <a:spcAft>
                <a:spcPts val="0"/>
              </a:spcAft>
              <a:buClr>
                <a:srgbClr val="07336F"/>
              </a:buClr>
              <a:buSzPts val="1900"/>
              <a:buChar char="•"/>
              <a:defRPr sz="1900"/>
            </a:lvl6pPr>
            <a:lvl7pPr marL="3200400" lvl="6" indent="-349250" algn="l" rtl="0">
              <a:lnSpc>
                <a:spcPct val="100000"/>
              </a:lnSpc>
              <a:spcBef>
                <a:spcPts val="400"/>
              </a:spcBef>
              <a:spcAft>
                <a:spcPts val="0"/>
              </a:spcAft>
              <a:buClr>
                <a:schemeClr val="dk1"/>
              </a:buClr>
              <a:buSzPts val="1900"/>
              <a:buChar char="•"/>
              <a:defRPr sz="1900"/>
            </a:lvl7pPr>
            <a:lvl8pPr marL="3657600" lvl="7" indent="-349250" algn="l" rtl="0">
              <a:lnSpc>
                <a:spcPct val="100000"/>
              </a:lnSpc>
              <a:spcBef>
                <a:spcPts val="400"/>
              </a:spcBef>
              <a:spcAft>
                <a:spcPts val="0"/>
              </a:spcAft>
              <a:buClr>
                <a:schemeClr val="dk1"/>
              </a:buClr>
              <a:buSzPts val="1900"/>
              <a:buChar char="•"/>
              <a:defRPr sz="1900"/>
            </a:lvl8pPr>
            <a:lvl9pPr marL="4114800" lvl="8" indent="-349250" algn="l" rtl="0">
              <a:lnSpc>
                <a:spcPct val="100000"/>
              </a:lnSpc>
              <a:spcBef>
                <a:spcPts val="400"/>
              </a:spcBef>
              <a:spcAft>
                <a:spcPts val="0"/>
              </a:spcAft>
              <a:buClr>
                <a:schemeClr val="dk1"/>
              </a:buClr>
              <a:buSzPts val="1900"/>
              <a:buChar char="•"/>
              <a:defRPr sz="1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sic" type="obj">
  <p:cSld name="OBJECT">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10"/>
          <p:cNvSpPr txBox="1">
            <a:spLocks noGrp="1"/>
          </p:cNvSpPr>
          <p:nvPr>
            <p:ph type="body" idx="1"/>
          </p:nvPr>
        </p:nvSpPr>
        <p:spPr>
          <a:xfrm>
            <a:off x="1003851" y="1219200"/>
            <a:ext cx="10578600" cy="4953000"/>
          </a:xfrm>
          <a:prstGeom prst="rect">
            <a:avLst/>
          </a:prstGeom>
          <a:noFill/>
          <a:ln>
            <a:noFill/>
          </a:ln>
        </p:spPr>
        <p:txBody>
          <a:bodyPr spcFirstLastPara="1" wrap="square" lIns="0" tIns="0" rIns="0" bIns="0" anchor="t" anchorCtr="0">
            <a:norm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p11"/>
          <p:cNvSpPr txBox="1">
            <a:spLocks noGrp="1"/>
          </p:cNvSpPr>
          <p:nvPr>
            <p:ph type="sldNum" idx="12"/>
          </p:nvPr>
        </p:nvSpPr>
        <p:spPr>
          <a:xfrm>
            <a:off x="11296611" y="6217622"/>
            <a:ext cx="731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image" Target="../media/image3.png"/><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image" Target="../media/image7.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hyperlink" Target="http://www.noaa.gov/research" TargetMode="External"/><Relationship Id="rId33" Type="http://schemas.openxmlformats.org/officeDocument/2006/relationships/hyperlink" Target="http://www.noaa.gov/weather" TargetMode="External"/><Relationship Id="rId38" Type="http://schemas.openxmlformats.org/officeDocument/2006/relationships/image" Target="../media/image10.png"/><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hyperlink" Target="http://www.noaa.gov/fisheries" TargetMode="Externa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2.png"/><Relationship Id="rId32" Type="http://schemas.openxmlformats.org/officeDocument/2006/relationships/image" Target="../media/image6.png"/><Relationship Id="rId37" Type="http://schemas.openxmlformats.org/officeDocument/2006/relationships/hyperlink" Target="http://www.noaa.gov/" TargetMode="Externa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hyperlink" Target="http://www.noaa.gov/marine-aviation" TargetMode="External"/><Relationship Id="rId28" Type="http://schemas.openxmlformats.org/officeDocument/2006/relationships/image" Target="../media/image4.png"/><Relationship Id="rId36" Type="http://schemas.openxmlformats.org/officeDocument/2006/relationships/image" Target="../media/image9.png"/><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hyperlink" Target="http://www.noaa.gov/oceans-coasts" TargetMode="Externa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theme" Target="../theme/theme2.xml"/><Relationship Id="rId27" Type="http://schemas.openxmlformats.org/officeDocument/2006/relationships/hyperlink" Target="http://www.noaa.gov/satellites" TargetMode="External"/><Relationship Id="rId30" Type="http://schemas.openxmlformats.org/officeDocument/2006/relationships/image" Target="../media/image5.png"/><Relationship Id="rId35" Type="http://schemas.openxmlformats.org/officeDocument/2006/relationships/hyperlink" Target="https://www.commerce.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grpSp>
        <p:nvGrpSpPr>
          <p:cNvPr id="126" name="Google Shape;126;p9"/>
          <p:cNvGrpSpPr/>
          <p:nvPr/>
        </p:nvGrpSpPr>
        <p:grpSpPr>
          <a:xfrm>
            <a:off x="-40524" y="0"/>
            <a:ext cx="495873" cy="6858000"/>
            <a:chOff x="-15240" y="0"/>
            <a:chExt cx="472440" cy="6858000"/>
          </a:xfrm>
        </p:grpSpPr>
        <p:sp>
          <p:nvSpPr>
            <p:cNvPr id="127" name="Google Shape;127;p9"/>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8" name="Google Shape;128;p9" descr="C:\Users\jacqui.fenner\Desktop\PTT templates\images\noaa icons\noaa_icons-04.png">
              <a:hlinkClick r:id="rId23"/>
            </p:cNvPr>
            <p:cNvPicPr preferRelativeResize="0"/>
            <p:nvPr/>
          </p:nvPicPr>
          <p:blipFill rotWithShape="1">
            <a:blip r:embed="rId24">
              <a:alphaModFix/>
            </a:blip>
            <a:srcRect/>
            <a:stretch/>
          </p:blipFill>
          <p:spPr>
            <a:xfrm>
              <a:off x="-15240" y="5714999"/>
              <a:ext cx="472440" cy="324009"/>
            </a:xfrm>
            <a:prstGeom prst="rect">
              <a:avLst/>
            </a:prstGeom>
            <a:noFill/>
            <a:ln>
              <a:noFill/>
            </a:ln>
          </p:spPr>
        </p:pic>
        <p:pic>
          <p:nvPicPr>
            <p:cNvPr id="129" name="Google Shape;129;p9" descr="C:\Users\jacqui.fenner\Desktop\PTT templates\images\noaa icons\noaa_icons-05.png">
              <a:hlinkClick r:id="rId25"/>
            </p:cNvPr>
            <p:cNvPicPr preferRelativeResize="0"/>
            <p:nvPr/>
          </p:nvPicPr>
          <p:blipFill rotWithShape="1">
            <a:blip r:embed="rId26">
              <a:alphaModFix/>
            </a:blip>
            <a:srcRect/>
            <a:stretch/>
          </p:blipFill>
          <p:spPr>
            <a:xfrm>
              <a:off x="-15240" y="4648200"/>
              <a:ext cx="472440" cy="324009"/>
            </a:xfrm>
            <a:prstGeom prst="rect">
              <a:avLst/>
            </a:prstGeom>
            <a:noFill/>
            <a:ln>
              <a:noFill/>
            </a:ln>
          </p:spPr>
        </p:pic>
        <p:pic>
          <p:nvPicPr>
            <p:cNvPr id="130" name="Google Shape;130;p9" descr="C:\Users\jacqui.fenner\Desktop\PTT templates\images\noaa icons\noaa_icons-06.png">
              <a:hlinkClick r:id="rId27"/>
            </p:cNvPr>
            <p:cNvPicPr preferRelativeResize="0"/>
            <p:nvPr/>
          </p:nvPicPr>
          <p:blipFill rotWithShape="1">
            <a:blip r:embed="rId28">
              <a:alphaModFix/>
            </a:blip>
            <a:srcRect/>
            <a:stretch/>
          </p:blipFill>
          <p:spPr>
            <a:xfrm>
              <a:off x="-15240" y="3581400"/>
              <a:ext cx="472440" cy="324009"/>
            </a:xfrm>
            <a:prstGeom prst="rect">
              <a:avLst/>
            </a:prstGeom>
            <a:noFill/>
            <a:ln>
              <a:noFill/>
            </a:ln>
          </p:spPr>
        </p:pic>
        <p:pic>
          <p:nvPicPr>
            <p:cNvPr id="131" name="Google Shape;131;p9" descr="C:\Users\jacqui.fenner\Desktop\PTT templates\images\noaa icons\noaa_icons-07.png">
              <a:hlinkClick r:id="rId29"/>
            </p:cNvPr>
            <p:cNvPicPr preferRelativeResize="0"/>
            <p:nvPr/>
          </p:nvPicPr>
          <p:blipFill rotWithShape="1">
            <a:blip r:embed="rId30">
              <a:alphaModFix/>
            </a:blip>
            <a:srcRect/>
            <a:stretch/>
          </p:blipFill>
          <p:spPr>
            <a:xfrm>
              <a:off x="-15240" y="2514600"/>
              <a:ext cx="472440" cy="324009"/>
            </a:xfrm>
            <a:prstGeom prst="rect">
              <a:avLst/>
            </a:prstGeom>
            <a:noFill/>
            <a:ln>
              <a:noFill/>
            </a:ln>
          </p:spPr>
        </p:pic>
        <p:pic>
          <p:nvPicPr>
            <p:cNvPr id="132" name="Google Shape;132;p9" descr="C:\Users\jacqui.fenner\Desktop\PTT templates\images\noaa icons\noaa_icons-08.png">
              <a:hlinkClick r:id="rId31"/>
            </p:cNvPr>
            <p:cNvPicPr preferRelativeResize="0"/>
            <p:nvPr/>
          </p:nvPicPr>
          <p:blipFill rotWithShape="1">
            <a:blip r:embed="rId32">
              <a:alphaModFix/>
            </a:blip>
            <a:srcRect/>
            <a:stretch/>
          </p:blipFill>
          <p:spPr>
            <a:xfrm>
              <a:off x="-15240" y="1447800"/>
              <a:ext cx="472440" cy="324009"/>
            </a:xfrm>
            <a:prstGeom prst="rect">
              <a:avLst/>
            </a:prstGeom>
            <a:noFill/>
            <a:ln>
              <a:noFill/>
            </a:ln>
          </p:spPr>
        </p:pic>
        <p:pic>
          <p:nvPicPr>
            <p:cNvPr id="133" name="Google Shape;133;p9" descr="C:\Users\jacqui.fenner\Desktop\PTT templates\images\noaa icons\noaa_icons-10.png">
              <a:hlinkClick r:id="rId33"/>
            </p:cNvPr>
            <p:cNvPicPr preferRelativeResize="0"/>
            <p:nvPr/>
          </p:nvPicPr>
          <p:blipFill rotWithShape="1">
            <a:blip r:embed="rId34">
              <a:alphaModFix/>
            </a:blip>
            <a:srcRect/>
            <a:stretch/>
          </p:blipFill>
          <p:spPr>
            <a:xfrm>
              <a:off x="-15240" y="381000"/>
              <a:ext cx="472440" cy="324009"/>
            </a:xfrm>
            <a:prstGeom prst="rect">
              <a:avLst/>
            </a:prstGeom>
            <a:noFill/>
            <a:ln>
              <a:noFill/>
            </a:ln>
          </p:spPr>
        </p:pic>
        <p:grpSp>
          <p:nvGrpSpPr>
            <p:cNvPr id="134" name="Google Shape;134;p9"/>
            <p:cNvGrpSpPr/>
            <p:nvPr/>
          </p:nvGrpSpPr>
          <p:grpSpPr>
            <a:xfrm>
              <a:off x="15148" y="0"/>
              <a:ext cx="420600" cy="6858000"/>
              <a:chOff x="15148" y="0"/>
              <a:chExt cx="420600" cy="6858000"/>
            </a:xfrm>
          </p:grpSpPr>
          <p:grpSp>
            <p:nvGrpSpPr>
              <p:cNvPr id="135" name="Google Shape;135;p9"/>
              <p:cNvGrpSpPr/>
              <p:nvPr/>
            </p:nvGrpSpPr>
            <p:grpSpPr>
              <a:xfrm>
                <a:off x="15148" y="1066800"/>
                <a:ext cx="420600" cy="5334000"/>
                <a:chOff x="15148" y="1066800"/>
                <a:chExt cx="420600" cy="5334000"/>
              </a:xfrm>
            </p:grpSpPr>
            <p:cxnSp>
              <p:nvCxnSpPr>
                <p:cNvPr id="136" name="Google Shape;136;p9"/>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37" name="Google Shape;137;p9"/>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38" name="Google Shape;138;p9"/>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39" name="Google Shape;139;p9"/>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40" name="Google Shape;140;p9"/>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41" name="Google Shape;141;p9"/>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142" name="Google Shape;142;p9"/>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143" name="Google Shape;143;p9"/>
          <p:cNvSpPr/>
          <p:nvPr/>
        </p:nvSpPr>
        <p:spPr>
          <a:xfrm>
            <a:off x="0" y="6400801"/>
            <a:ext cx="12192000" cy="4572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9"/>
          <p:cNvSpPr txBox="1">
            <a:spLocks noGrp="1"/>
          </p:cNvSpPr>
          <p:nvPr>
            <p:ph type="title"/>
          </p:nvPr>
        </p:nvSpPr>
        <p:spPr>
          <a:xfrm>
            <a:off x="1003851" y="274638"/>
            <a:ext cx="10578600" cy="7923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5" name="Google Shape;145;p9"/>
          <p:cNvSpPr txBox="1">
            <a:spLocks noGrp="1"/>
          </p:cNvSpPr>
          <p:nvPr>
            <p:ph type="body" idx="1"/>
          </p:nvPr>
        </p:nvSpPr>
        <p:spPr>
          <a:xfrm>
            <a:off x="1003851" y="1219200"/>
            <a:ext cx="10578600" cy="4953000"/>
          </a:xfrm>
          <a:prstGeom prst="rect">
            <a:avLst/>
          </a:prstGeom>
          <a:noFill/>
          <a:ln>
            <a:noFill/>
          </a:ln>
        </p:spPr>
        <p:txBody>
          <a:bodyPr spcFirstLastPara="1" wrap="square" lIns="0" tIns="0" rIns="0" bIns="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6" name="Google Shape;146;p9" descr="G:\STALL\ST Comms\Templates &amp; Resources\Logos\Other Emblems\DOC Logo\DOC Color.png">
            <a:hlinkClick r:id="rId35"/>
          </p:cNvPr>
          <p:cNvPicPr preferRelativeResize="0"/>
          <p:nvPr/>
        </p:nvPicPr>
        <p:blipFill rotWithShape="1">
          <a:blip r:embed="rId36">
            <a:alphaModFix/>
          </a:blip>
          <a:srcRect/>
          <a:stretch/>
        </p:blipFill>
        <p:spPr>
          <a:xfrm>
            <a:off x="304800" y="6443457"/>
            <a:ext cx="371888" cy="371888"/>
          </a:xfrm>
          <a:prstGeom prst="rect">
            <a:avLst/>
          </a:prstGeom>
          <a:noFill/>
          <a:ln>
            <a:noFill/>
          </a:ln>
        </p:spPr>
      </p:pic>
      <p:pic>
        <p:nvPicPr>
          <p:cNvPr id="147" name="Google Shape;147;p9">
            <a:hlinkClick r:id="rId37"/>
          </p:cNvPr>
          <p:cNvPicPr preferRelativeResize="0"/>
          <p:nvPr/>
        </p:nvPicPr>
        <p:blipFill rotWithShape="1">
          <a:blip r:embed="rId38">
            <a:alphaModFix/>
          </a:blip>
          <a:srcRect/>
          <a:stretch/>
        </p:blipFill>
        <p:spPr>
          <a:xfrm>
            <a:off x="853100" y="6449250"/>
            <a:ext cx="371900" cy="360300"/>
          </a:xfrm>
          <a:prstGeom prst="rect">
            <a:avLst/>
          </a:prstGeom>
          <a:noFill/>
          <a:ln>
            <a:noFill/>
          </a:ln>
        </p:spPr>
      </p:pic>
      <p:sp>
        <p:nvSpPr>
          <p:cNvPr id="148" name="Google Shape;148;p9"/>
          <p:cNvSpPr txBox="1"/>
          <p:nvPr/>
        </p:nvSpPr>
        <p:spPr>
          <a:xfrm>
            <a:off x="1930400" y="6551712"/>
            <a:ext cx="9651900" cy="1539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00" b="0" i="0" u="none" strike="noStrike" cap="non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b="0" i="0" u="none" strike="noStrike" cap="none">
                <a:solidFill>
                  <a:srgbClr val="0B4596"/>
                </a:solidFill>
                <a:latin typeface="Arial Narrow"/>
                <a:ea typeface="Arial Narrow"/>
                <a:cs typeface="Arial Narrow"/>
                <a:sym typeface="Arial Narrow"/>
              </a:rPr>
              <a:t>‹#›</a:t>
            </a:fld>
            <a:endParaRPr sz="1000" b="0" i="0" u="none" strike="noStrike" cap="none">
              <a:solidFill>
                <a:srgbClr val="0B4596"/>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mailto:Dan.Namur@NOA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body" idx="1"/>
          </p:nvPr>
        </p:nvSpPr>
        <p:spPr>
          <a:xfrm>
            <a:off x="3813000" y="339150"/>
            <a:ext cx="7356600" cy="1607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3900"/>
              <a:buNone/>
            </a:pPr>
            <a:r>
              <a:rPr lang="en-US" sz="3900"/>
              <a:t>NOAA’s Infrastructure Investment and Jobs Act Updates </a:t>
            </a:r>
            <a:endParaRPr sz="3900"/>
          </a:p>
          <a:p>
            <a:pPr marL="3200400" lvl="0" indent="0" algn="l" rtl="0">
              <a:lnSpc>
                <a:spcPct val="90000"/>
              </a:lnSpc>
              <a:spcBef>
                <a:spcPts val="1100"/>
              </a:spcBef>
              <a:spcAft>
                <a:spcPts val="0"/>
              </a:spcAft>
              <a:buSzPts val="3900"/>
              <a:buNone/>
            </a:pPr>
            <a:r>
              <a:rPr lang="en-US" sz="3100" b="0"/>
              <a:t> —</a:t>
            </a:r>
            <a:endParaRPr sz="3100" b="0"/>
          </a:p>
          <a:p>
            <a:pPr marL="0" lvl="0" indent="0" algn="l" rtl="0">
              <a:lnSpc>
                <a:spcPct val="90000"/>
              </a:lnSpc>
              <a:spcBef>
                <a:spcPts val="0"/>
              </a:spcBef>
              <a:spcAft>
                <a:spcPts val="0"/>
              </a:spcAft>
              <a:buSzPts val="3900"/>
              <a:buNone/>
            </a:pPr>
            <a:endParaRPr sz="3900"/>
          </a:p>
        </p:txBody>
      </p:sp>
      <p:sp>
        <p:nvSpPr>
          <p:cNvPr id="245" name="Google Shape;245;p31"/>
          <p:cNvSpPr txBox="1">
            <a:spLocks noGrp="1"/>
          </p:cNvSpPr>
          <p:nvPr>
            <p:ph type="body" idx="3"/>
          </p:nvPr>
        </p:nvSpPr>
        <p:spPr>
          <a:xfrm>
            <a:off x="990600" y="2624990"/>
            <a:ext cx="1371600" cy="957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400"/>
              </a:spcBef>
              <a:spcAft>
                <a:spcPts val="0"/>
              </a:spcAft>
              <a:buSzPts val="1900"/>
              <a:buNone/>
            </a:pPr>
            <a:r>
              <a:rPr lang="en-US" i="1"/>
              <a:t>National Oceanic and Atmospheric</a:t>
            </a:r>
            <a:endParaRPr i="1"/>
          </a:p>
          <a:p>
            <a:pPr marL="0" lvl="0" indent="0" algn="ctr" rtl="0">
              <a:lnSpc>
                <a:spcPct val="90000"/>
              </a:lnSpc>
              <a:spcBef>
                <a:spcPts val="400"/>
              </a:spcBef>
              <a:spcAft>
                <a:spcPts val="0"/>
              </a:spcAft>
              <a:buSzPts val="1900"/>
              <a:buNone/>
            </a:pPr>
            <a:r>
              <a:rPr lang="en-US" i="1"/>
              <a:t>Administration</a:t>
            </a:r>
            <a:endParaRPr i="1"/>
          </a:p>
        </p:txBody>
      </p:sp>
      <p:pic>
        <p:nvPicPr>
          <p:cNvPr id="246" name="Google Shape;246;p31"/>
          <p:cNvPicPr preferRelativeResize="0"/>
          <p:nvPr/>
        </p:nvPicPr>
        <p:blipFill rotWithShape="1">
          <a:blip r:embed="rId3">
            <a:alphaModFix/>
          </a:blip>
          <a:srcRect t="2388" b="34766"/>
          <a:stretch/>
        </p:blipFill>
        <p:spPr>
          <a:xfrm>
            <a:off x="423475" y="4114750"/>
            <a:ext cx="11768528" cy="2743250"/>
          </a:xfrm>
          <a:prstGeom prst="rect">
            <a:avLst/>
          </a:prstGeom>
          <a:noFill/>
          <a:ln>
            <a:noFill/>
          </a:ln>
        </p:spPr>
      </p:pic>
      <p:sp>
        <p:nvSpPr>
          <p:cNvPr id="247" name="Google Shape;247;p31"/>
          <p:cNvSpPr txBox="1"/>
          <p:nvPr/>
        </p:nvSpPr>
        <p:spPr>
          <a:xfrm>
            <a:off x="9999275" y="6475575"/>
            <a:ext cx="2053200" cy="415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500" b="1" i="1">
                <a:solidFill>
                  <a:srgbClr val="083370"/>
                </a:solidFill>
                <a:latin typeface="Pacifico"/>
                <a:ea typeface="Pacifico"/>
                <a:cs typeface="Pacifico"/>
                <a:sym typeface="Pacifico"/>
              </a:rPr>
              <a:t>noaa.gov</a:t>
            </a:r>
            <a:endParaRPr sz="1500" b="1" i="1">
              <a:solidFill>
                <a:srgbClr val="083370"/>
              </a:solidFill>
              <a:latin typeface="Pacifico"/>
              <a:ea typeface="Pacifico"/>
              <a:cs typeface="Pacifico"/>
              <a:sym typeface="Pacifico"/>
            </a:endParaRPr>
          </a:p>
        </p:txBody>
      </p:sp>
      <p:sp>
        <p:nvSpPr>
          <p:cNvPr id="248" name="Google Shape;248;p31"/>
          <p:cNvSpPr txBox="1"/>
          <p:nvPr/>
        </p:nvSpPr>
        <p:spPr>
          <a:xfrm>
            <a:off x="4343250" y="2426600"/>
            <a:ext cx="6296100" cy="12084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rgbClr val="000000"/>
              </a:buClr>
              <a:buSzPts val="1900"/>
              <a:buFont typeface="Arial"/>
              <a:buNone/>
            </a:pPr>
            <a:r>
              <a:rPr lang="en-US" sz="1900" i="0" u="none" strike="noStrike" cap="none">
                <a:solidFill>
                  <a:schemeClr val="dk1"/>
                </a:solidFill>
              </a:rPr>
              <a:t>Daniel A. Namur</a:t>
            </a:r>
            <a:endParaRPr sz="1900" i="0" u="none" strike="noStrike" cap="none">
              <a:solidFill>
                <a:schemeClr val="dk1"/>
              </a:solidFill>
            </a:endParaRPr>
          </a:p>
          <a:p>
            <a:pPr marL="0" marR="0" lvl="0" indent="0" algn="ctr" rtl="0">
              <a:lnSpc>
                <a:spcPct val="100000"/>
              </a:lnSpc>
              <a:spcBef>
                <a:spcPts val="0"/>
              </a:spcBef>
              <a:spcAft>
                <a:spcPts val="0"/>
              </a:spcAft>
              <a:buClr>
                <a:srgbClr val="000000"/>
              </a:buClr>
              <a:buSzPts val="1900"/>
              <a:buFont typeface="Arial"/>
              <a:buNone/>
            </a:pPr>
            <a:r>
              <a:rPr lang="en-US" sz="1900" i="0" u="none" strike="noStrike" cap="none">
                <a:solidFill>
                  <a:schemeClr val="dk1"/>
                </a:solidFill>
              </a:rPr>
              <a:t>Director, NMFS Financial Assistance Division</a:t>
            </a:r>
            <a:endParaRPr sz="1900" i="0" u="none" strike="noStrike" cap="none">
              <a:solidFill>
                <a:schemeClr val="dk1"/>
              </a:solidFill>
            </a:endParaRPr>
          </a:p>
          <a:p>
            <a:pPr marL="0" marR="0" lvl="0" indent="0" algn="ctr" rtl="0">
              <a:lnSpc>
                <a:spcPct val="100000"/>
              </a:lnSpc>
              <a:spcBef>
                <a:spcPts val="0"/>
              </a:spcBef>
              <a:spcAft>
                <a:spcPts val="0"/>
              </a:spcAft>
              <a:buClr>
                <a:srgbClr val="000000"/>
              </a:buClr>
              <a:buSzPts val="1900"/>
              <a:buFont typeface="Arial"/>
              <a:buNone/>
            </a:pPr>
            <a:r>
              <a:rPr lang="en-US" sz="1900" i="0" u="none" strike="noStrike" cap="none">
                <a:solidFill>
                  <a:schemeClr val="dk1"/>
                </a:solidFill>
              </a:rPr>
              <a:t>NOAA Fisheries Office of Management and Budget</a:t>
            </a:r>
            <a:endParaRPr sz="1900" i="0" u="none" strike="noStrike" cap="none">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p:nvPr/>
        </p:nvSpPr>
        <p:spPr>
          <a:xfrm>
            <a:off x="929675" y="185575"/>
            <a:ext cx="11183100" cy="6024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None/>
            </a:pPr>
            <a:r>
              <a:rPr lang="en-US" sz="3600" b="1">
                <a:solidFill>
                  <a:schemeClr val="dk1"/>
                </a:solidFill>
              </a:rPr>
              <a:t>Overview of NOAA &amp; IIJA</a:t>
            </a:r>
            <a:endParaRPr sz="3600" b="1">
              <a:solidFill>
                <a:schemeClr val="dk1"/>
              </a:solidFill>
            </a:endParaRPr>
          </a:p>
        </p:txBody>
      </p:sp>
      <p:sp>
        <p:nvSpPr>
          <p:cNvPr id="255" name="Google Shape;255;p32"/>
          <p:cNvSpPr txBox="1"/>
          <p:nvPr/>
        </p:nvSpPr>
        <p:spPr>
          <a:xfrm>
            <a:off x="1317101" y="1057100"/>
            <a:ext cx="6143400" cy="55653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7F7F7F"/>
              </a:buClr>
              <a:buSzPts val="2000"/>
              <a:buChar char="●"/>
            </a:pPr>
            <a:r>
              <a:rPr lang="en-US" sz="2000" i="0" u="none" strike="noStrike" cap="none">
                <a:solidFill>
                  <a:srgbClr val="7F7F7F"/>
                </a:solidFill>
              </a:rPr>
              <a:t>Infrastructure Investment and Jobs Act signed into law November, 2021: $1.2 trillion</a:t>
            </a:r>
            <a:br>
              <a:rPr lang="en-US" sz="2000" i="0" u="none" strike="noStrike" cap="none">
                <a:solidFill>
                  <a:srgbClr val="7F7F7F"/>
                </a:solidFill>
              </a:rPr>
            </a:br>
            <a:endParaRPr sz="2000" i="0" u="none" strike="noStrike" cap="none">
              <a:solidFill>
                <a:srgbClr val="7F7F7F"/>
              </a:solidFill>
            </a:endParaRPr>
          </a:p>
          <a:p>
            <a:pPr marL="457200" marR="0" lvl="0" indent="-355600" algn="l" rtl="0">
              <a:lnSpc>
                <a:spcPct val="100000"/>
              </a:lnSpc>
              <a:spcBef>
                <a:spcPts val="0"/>
              </a:spcBef>
              <a:spcAft>
                <a:spcPts val="0"/>
              </a:spcAft>
              <a:buClr>
                <a:srgbClr val="7F7F7F"/>
              </a:buClr>
              <a:buSzPts val="2000"/>
              <a:buChar char="●"/>
            </a:pPr>
            <a:r>
              <a:rPr lang="en-US" sz="2000" i="0" u="none" strike="noStrike" cap="none">
                <a:solidFill>
                  <a:srgbClr val="7F7F7F"/>
                </a:solidFill>
              </a:rPr>
              <a:t>Provides roughly $3 billion for NOAA over 5 years through 18 provisions across several NOAA offices</a:t>
            </a:r>
            <a:br>
              <a:rPr lang="en-US" sz="2000" i="0" u="none" strike="noStrike" cap="none">
                <a:solidFill>
                  <a:srgbClr val="7F7F7F"/>
                </a:solidFill>
              </a:rPr>
            </a:br>
            <a:endParaRPr sz="2000" b="1" i="0" u="none" strike="noStrike" cap="none">
              <a:solidFill>
                <a:srgbClr val="7F7F7F"/>
              </a:solidFill>
            </a:endParaRPr>
          </a:p>
          <a:p>
            <a:pPr marL="457200" marR="0" lvl="0" indent="-355600" algn="l" rtl="0">
              <a:lnSpc>
                <a:spcPct val="100000"/>
              </a:lnSpc>
              <a:spcBef>
                <a:spcPts val="0"/>
              </a:spcBef>
              <a:spcAft>
                <a:spcPts val="0"/>
              </a:spcAft>
              <a:buClr>
                <a:srgbClr val="7F7F7F"/>
              </a:buClr>
              <a:buSzPts val="2000"/>
              <a:buChar char="●"/>
            </a:pPr>
            <a:r>
              <a:rPr lang="en-US" sz="2000" i="0" u="none" strike="noStrike" cap="none">
                <a:solidFill>
                  <a:srgbClr val="7F7F7F"/>
                </a:solidFill>
              </a:rPr>
              <a:t>Several provisions focus on funding that will be available through competitive grant programs to make a difference for fisheries, threatened and endangered species, and coastal communities across the country</a:t>
            </a:r>
            <a:endParaRPr sz="2000" i="0" u="none" strike="noStrike" cap="none">
              <a:solidFill>
                <a:srgbClr val="7F7F7F"/>
              </a:solidFill>
            </a:endParaRPr>
          </a:p>
        </p:txBody>
      </p:sp>
      <p:pic>
        <p:nvPicPr>
          <p:cNvPr id="256" name="Google Shape;256;p32"/>
          <p:cNvPicPr preferRelativeResize="0"/>
          <p:nvPr/>
        </p:nvPicPr>
        <p:blipFill rotWithShape="1">
          <a:blip r:embed="rId3">
            <a:alphaModFix/>
          </a:blip>
          <a:srcRect l="24962" r="23578"/>
          <a:stretch/>
        </p:blipFill>
        <p:spPr>
          <a:xfrm>
            <a:off x="7619362" y="1319450"/>
            <a:ext cx="4084177" cy="432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3"/>
          <p:cNvSpPr txBox="1"/>
          <p:nvPr/>
        </p:nvSpPr>
        <p:spPr>
          <a:xfrm>
            <a:off x="431150" y="0"/>
            <a:ext cx="11760900" cy="10518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None/>
            </a:pPr>
            <a:r>
              <a:rPr lang="en-US" sz="3600" b="1">
                <a:solidFill>
                  <a:schemeClr val="dk1"/>
                </a:solidFill>
                <a:latin typeface="Cambria"/>
                <a:ea typeface="Cambria"/>
                <a:cs typeface="Cambria"/>
                <a:sym typeface="Cambria"/>
              </a:rPr>
              <a:t>Provision: Habitat Restoration and Resilience</a:t>
            </a:r>
            <a:endParaRPr sz="3600" b="1">
              <a:solidFill>
                <a:schemeClr val="dk1"/>
              </a:solidFill>
              <a:latin typeface="Cambria"/>
              <a:ea typeface="Cambria"/>
              <a:cs typeface="Cambria"/>
              <a:sym typeface="Cambria"/>
            </a:endParaRPr>
          </a:p>
        </p:txBody>
      </p:sp>
      <p:sp>
        <p:nvSpPr>
          <p:cNvPr id="263" name="Google Shape;263;p33"/>
          <p:cNvSpPr txBox="1"/>
          <p:nvPr/>
        </p:nvSpPr>
        <p:spPr>
          <a:xfrm>
            <a:off x="862825" y="1194650"/>
            <a:ext cx="5317200" cy="5070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7F7F7F"/>
              </a:buClr>
              <a:buSzPts val="2000"/>
              <a:buChar char="●"/>
            </a:pPr>
            <a:r>
              <a:rPr lang="en-US" sz="2000" b="1" i="0" u="none" strike="noStrike" cap="none">
                <a:solidFill>
                  <a:srgbClr val="7F7F7F"/>
                </a:solidFill>
              </a:rPr>
              <a:t>$491M over 5 years</a:t>
            </a:r>
            <a:br>
              <a:rPr lang="en-US" sz="2000" b="1" i="0" u="none" strike="noStrike" cap="none">
                <a:solidFill>
                  <a:srgbClr val="7F7F7F"/>
                </a:solidFill>
              </a:rPr>
            </a:br>
            <a:endParaRPr sz="2000" b="1">
              <a:solidFill>
                <a:srgbClr val="7F7F7F"/>
              </a:solidFill>
            </a:endParaRPr>
          </a:p>
          <a:p>
            <a:pPr marL="457200" marR="0" lvl="0" indent="-355600" algn="l" rtl="0">
              <a:lnSpc>
                <a:spcPct val="100000"/>
              </a:lnSpc>
              <a:spcBef>
                <a:spcPts val="0"/>
              </a:spcBef>
              <a:spcAft>
                <a:spcPts val="0"/>
              </a:spcAft>
              <a:buClr>
                <a:srgbClr val="7F7F7F"/>
              </a:buClr>
              <a:buSzPts val="2000"/>
              <a:buChar char="●"/>
            </a:pPr>
            <a:r>
              <a:rPr lang="en-US" sz="2000" i="0" u="none" strike="noStrike" cap="none">
                <a:solidFill>
                  <a:srgbClr val="7F7F7F"/>
                </a:solidFill>
              </a:rPr>
              <a:t>Competitive grant program for restoring marine, estuarine, coastal, or Great Lakes ecosystems, using approaches that enhance community resilience to climate hazards</a:t>
            </a:r>
            <a:br>
              <a:rPr lang="en-US" sz="2000" i="0" u="none" strike="noStrike" cap="none">
                <a:solidFill>
                  <a:srgbClr val="7F7F7F"/>
                </a:solidFill>
              </a:rPr>
            </a:br>
            <a:endParaRPr sz="2000">
              <a:solidFill>
                <a:srgbClr val="7F7F7F"/>
              </a:solidFill>
            </a:endParaRPr>
          </a:p>
          <a:p>
            <a:pPr marL="457200" marR="0" lvl="0" indent="-355600" algn="l" rtl="0">
              <a:lnSpc>
                <a:spcPct val="100000"/>
              </a:lnSpc>
              <a:spcBef>
                <a:spcPts val="0"/>
              </a:spcBef>
              <a:spcAft>
                <a:spcPts val="0"/>
              </a:spcAft>
              <a:buClr>
                <a:srgbClr val="7F7F7F"/>
              </a:buClr>
              <a:buSzPts val="2000"/>
              <a:buChar char="●"/>
            </a:pPr>
            <a:r>
              <a:rPr lang="en-US" sz="2000" i="0" u="none" strike="noStrike" cap="none">
                <a:solidFill>
                  <a:srgbClr val="7F7F7F"/>
                </a:solidFill>
              </a:rPr>
              <a:t>Lead: NOAA Fisheries’ Office of Habitat Conservation</a:t>
            </a:r>
            <a:endParaRPr sz="2000" i="0" u="none" strike="noStrike" cap="none">
              <a:solidFill>
                <a:srgbClr val="7F7F7F"/>
              </a:solidFill>
            </a:endParaRPr>
          </a:p>
          <a:p>
            <a:pPr marL="457200" marR="0" lvl="0" indent="0" algn="l" rtl="0">
              <a:lnSpc>
                <a:spcPct val="120000"/>
              </a:lnSpc>
              <a:spcBef>
                <a:spcPts val="2000"/>
              </a:spcBef>
              <a:spcAft>
                <a:spcPts val="2000"/>
              </a:spcAft>
              <a:buClr>
                <a:srgbClr val="000000"/>
              </a:buClr>
              <a:buSzPts val="2000"/>
              <a:buFont typeface="Arial"/>
              <a:buNone/>
            </a:pPr>
            <a:endParaRPr sz="2000" b="1" i="0" u="none" strike="noStrike" cap="none">
              <a:solidFill>
                <a:srgbClr val="7F7F7F"/>
              </a:solidFill>
            </a:endParaRPr>
          </a:p>
        </p:txBody>
      </p:sp>
      <p:pic>
        <p:nvPicPr>
          <p:cNvPr id="264" name="Google Shape;264;p33"/>
          <p:cNvPicPr preferRelativeResize="0"/>
          <p:nvPr/>
        </p:nvPicPr>
        <p:blipFill rotWithShape="1">
          <a:blip r:embed="rId3">
            <a:alphaModFix/>
          </a:blip>
          <a:srcRect l="20268" r="28496"/>
          <a:stretch/>
        </p:blipFill>
        <p:spPr>
          <a:xfrm>
            <a:off x="7198079" y="1194650"/>
            <a:ext cx="4511722" cy="456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p:nvPr/>
        </p:nvSpPr>
        <p:spPr>
          <a:xfrm>
            <a:off x="471575" y="64600"/>
            <a:ext cx="11720400" cy="6024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None/>
            </a:pPr>
            <a:r>
              <a:rPr lang="en-US" sz="3600" b="1">
                <a:solidFill>
                  <a:schemeClr val="dk1"/>
                </a:solidFill>
              </a:rPr>
              <a:t>Provision: Restoring Fish Passage</a:t>
            </a:r>
            <a:endParaRPr sz="3600" b="1">
              <a:solidFill>
                <a:schemeClr val="dk1"/>
              </a:solidFill>
            </a:endParaRPr>
          </a:p>
        </p:txBody>
      </p:sp>
      <p:sp>
        <p:nvSpPr>
          <p:cNvPr id="271" name="Google Shape;271;p34"/>
          <p:cNvSpPr txBox="1"/>
          <p:nvPr/>
        </p:nvSpPr>
        <p:spPr>
          <a:xfrm>
            <a:off x="790349" y="910800"/>
            <a:ext cx="5541600" cy="5337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7F7F7F"/>
              </a:buClr>
              <a:buSzPts val="2000"/>
              <a:buChar char="●"/>
            </a:pPr>
            <a:r>
              <a:rPr lang="en-US" sz="2000" b="1" i="0" u="none" strike="noStrike" cap="none">
                <a:solidFill>
                  <a:srgbClr val="7F7F7F"/>
                </a:solidFill>
              </a:rPr>
              <a:t>$400M over 5 years</a:t>
            </a:r>
            <a:br>
              <a:rPr lang="en-US" sz="2000" b="1" i="0" u="none" strike="noStrike" cap="none">
                <a:solidFill>
                  <a:srgbClr val="7F7F7F"/>
                </a:solidFill>
              </a:rPr>
            </a:br>
            <a:endParaRPr sz="2000" b="1">
              <a:solidFill>
                <a:srgbClr val="7F7F7F"/>
              </a:solidFill>
            </a:endParaRPr>
          </a:p>
          <a:p>
            <a:pPr marL="457200" marR="0" lvl="0" indent="-355600" algn="l" rtl="0">
              <a:lnSpc>
                <a:spcPct val="100000"/>
              </a:lnSpc>
              <a:spcBef>
                <a:spcPts val="0"/>
              </a:spcBef>
              <a:spcAft>
                <a:spcPts val="0"/>
              </a:spcAft>
              <a:buClr>
                <a:srgbClr val="7F7F7F"/>
              </a:buClr>
              <a:buSzPts val="2000"/>
              <a:buChar char="●"/>
            </a:pPr>
            <a:r>
              <a:rPr lang="en-US" sz="2000" i="0" u="none" strike="noStrike" cap="none">
                <a:solidFill>
                  <a:srgbClr val="7F7F7F"/>
                </a:solidFill>
              </a:rPr>
              <a:t>Competitive Grant Program for restoring fish passage by removing in-stream barriers and providing technical assistance through the Community-based Restoration Program</a:t>
            </a:r>
            <a:br>
              <a:rPr lang="en-US" sz="2000" i="0" u="none" strike="noStrike" cap="none">
                <a:solidFill>
                  <a:srgbClr val="7F7F7F"/>
                </a:solidFill>
              </a:rPr>
            </a:br>
            <a:endParaRPr sz="2000">
              <a:solidFill>
                <a:srgbClr val="7F7F7F"/>
              </a:solidFill>
            </a:endParaRPr>
          </a:p>
          <a:p>
            <a:pPr marL="457200" marR="0" lvl="0" indent="-355600" algn="l" rtl="0">
              <a:lnSpc>
                <a:spcPct val="100000"/>
              </a:lnSpc>
              <a:spcBef>
                <a:spcPts val="0"/>
              </a:spcBef>
              <a:spcAft>
                <a:spcPts val="0"/>
              </a:spcAft>
              <a:buClr>
                <a:srgbClr val="7F7F7F"/>
              </a:buClr>
              <a:buSzPts val="2000"/>
              <a:buChar char="●"/>
            </a:pPr>
            <a:r>
              <a:rPr lang="en-US" sz="2000" i="0" u="none" strike="noStrike" cap="none">
                <a:solidFill>
                  <a:srgbClr val="7F7F7F"/>
                </a:solidFill>
              </a:rPr>
              <a:t>Up to 15 percent reserved for federally recognized tribes and Alaska Native corporations </a:t>
            </a:r>
            <a:br>
              <a:rPr lang="en-US" sz="2000" i="0" u="none" strike="noStrike" cap="none">
                <a:solidFill>
                  <a:srgbClr val="7F7F7F"/>
                </a:solidFill>
              </a:rPr>
            </a:br>
            <a:endParaRPr sz="2000">
              <a:solidFill>
                <a:srgbClr val="7F7F7F"/>
              </a:solidFill>
            </a:endParaRPr>
          </a:p>
          <a:p>
            <a:pPr marL="457200" marR="0" lvl="0" indent="-355600" algn="l" rtl="0">
              <a:lnSpc>
                <a:spcPct val="100000"/>
              </a:lnSpc>
              <a:spcBef>
                <a:spcPts val="0"/>
              </a:spcBef>
              <a:spcAft>
                <a:spcPts val="0"/>
              </a:spcAft>
              <a:buClr>
                <a:srgbClr val="7F7F7F"/>
              </a:buClr>
              <a:buSzPts val="2000"/>
              <a:buChar char="●"/>
            </a:pPr>
            <a:r>
              <a:rPr lang="en-US" sz="2000" i="0" u="none" strike="noStrike" cap="none">
                <a:solidFill>
                  <a:srgbClr val="7F7F7F"/>
                </a:solidFill>
              </a:rPr>
              <a:t>Lead: NOAA Fisheries’ Office of Habitat Conservation</a:t>
            </a:r>
            <a:endParaRPr sz="2000" i="0" u="none" strike="noStrike" cap="none">
              <a:solidFill>
                <a:srgbClr val="7F7F7F"/>
              </a:solidFill>
            </a:endParaRPr>
          </a:p>
        </p:txBody>
      </p:sp>
      <p:pic>
        <p:nvPicPr>
          <p:cNvPr id="272" name="Google Shape;272;p34"/>
          <p:cNvPicPr preferRelativeResize="0"/>
          <p:nvPr/>
        </p:nvPicPr>
        <p:blipFill rotWithShape="1">
          <a:blip r:embed="rId3">
            <a:alphaModFix/>
          </a:blip>
          <a:srcRect l="31408" t="4278" r="27249"/>
          <a:stretch/>
        </p:blipFill>
        <p:spPr>
          <a:xfrm>
            <a:off x="6988150" y="975350"/>
            <a:ext cx="4723323" cy="4795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5"/>
          <p:cNvSpPr txBox="1"/>
          <p:nvPr/>
        </p:nvSpPr>
        <p:spPr>
          <a:xfrm>
            <a:off x="444625" y="0"/>
            <a:ext cx="11747400" cy="1047900"/>
          </a:xfrm>
          <a:prstGeom prst="rect">
            <a:avLst/>
          </a:prstGeom>
          <a:noFill/>
          <a:ln>
            <a:noFill/>
          </a:ln>
        </p:spPr>
        <p:txBody>
          <a:bodyPr spcFirstLastPara="1" wrap="square" lIns="0" tIns="0" rIns="0" bIns="0" anchor="b" anchorCtr="0">
            <a:noAutofit/>
          </a:bodyPr>
          <a:lstStyle/>
          <a:p>
            <a:pPr marL="0" lvl="0" indent="0" algn="ctr" rtl="0">
              <a:lnSpc>
                <a:spcPct val="80000"/>
              </a:lnSpc>
              <a:spcBef>
                <a:spcPts val="0"/>
              </a:spcBef>
              <a:spcAft>
                <a:spcPts val="0"/>
              </a:spcAft>
              <a:buNone/>
            </a:pPr>
            <a:r>
              <a:rPr lang="en-US" sz="3600" b="1">
                <a:solidFill>
                  <a:schemeClr val="dk1"/>
                </a:solidFill>
              </a:rPr>
              <a:t>Provision: Pacific Coastal Salmon </a:t>
            </a:r>
            <a:br>
              <a:rPr lang="en-US" sz="3600" b="1">
                <a:solidFill>
                  <a:schemeClr val="dk1"/>
                </a:solidFill>
              </a:rPr>
            </a:br>
            <a:r>
              <a:rPr lang="en-US" sz="3600" b="1">
                <a:solidFill>
                  <a:schemeClr val="dk1"/>
                </a:solidFill>
              </a:rPr>
              <a:t>Recovery Fund</a:t>
            </a:r>
            <a:endParaRPr sz="3600" b="1">
              <a:solidFill>
                <a:schemeClr val="dk1"/>
              </a:solidFill>
            </a:endParaRPr>
          </a:p>
        </p:txBody>
      </p:sp>
      <p:sp>
        <p:nvSpPr>
          <p:cNvPr id="279" name="Google Shape;279;p35"/>
          <p:cNvSpPr txBox="1"/>
          <p:nvPr/>
        </p:nvSpPr>
        <p:spPr>
          <a:xfrm>
            <a:off x="763842" y="1248900"/>
            <a:ext cx="5554200" cy="5070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7F7F7F"/>
              </a:buClr>
              <a:buSzPts val="2000"/>
              <a:buChar char="●"/>
            </a:pPr>
            <a:r>
              <a:rPr lang="en-US" sz="2000" b="1" i="0" u="none" strike="noStrike" cap="none">
                <a:solidFill>
                  <a:srgbClr val="7F7F7F"/>
                </a:solidFill>
              </a:rPr>
              <a:t>$172M over 5 years </a:t>
            </a:r>
            <a:br>
              <a:rPr lang="en-US" sz="2000" b="1" i="0" u="none" strike="noStrike" cap="none">
                <a:solidFill>
                  <a:srgbClr val="7F7F7F"/>
                </a:solidFill>
              </a:rPr>
            </a:br>
            <a:endParaRPr sz="2000" b="1">
              <a:solidFill>
                <a:srgbClr val="7F7F7F"/>
              </a:solidFill>
            </a:endParaRPr>
          </a:p>
          <a:p>
            <a:pPr marL="457200" marR="0" lvl="0" indent="-355600" algn="l" rtl="0">
              <a:lnSpc>
                <a:spcPct val="100000"/>
              </a:lnSpc>
              <a:spcBef>
                <a:spcPts val="0"/>
              </a:spcBef>
              <a:spcAft>
                <a:spcPts val="0"/>
              </a:spcAft>
              <a:buClr>
                <a:srgbClr val="7F7F7F"/>
              </a:buClr>
              <a:buSzPts val="2000"/>
              <a:buChar char="●"/>
            </a:pPr>
            <a:r>
              <a:rPr lang="en-US" sz="2000" i="0" u="none" strike="noStrike" cap="none">
                <a:solidFill>
                  <a:srgbClr val="7F7F7F"/>
                </a:solidFill>
              </a:rPr>
              <a:t>For an additional amount for ‘‘Pacific Coastal Salmon Recovery.’’</a:t>
            </a:r>
            <a:endParaRPr sz="2000" i="0" u="none" strike="noStrike" cap="none">
              <a:solidFill>
                <a:srgbClr val="7F7F7F"/>
              </a:solidFill>
            </a:endParaRPr>
          </a:p>
          <a:p>
            <a:pPr marL="914400" marR="0" lvl="1" indent="-355600" algn="l" rtl="0">
              <a:lnSpc>
                <a:spcPct val="100000"/>
              </a:lnSpc>
              <a:spcBef>
                <a:spcPts val="2000"/>
              </a:spcBef>
              <a:spcAft>
                <a:spcPts val="0"/>
              </a:spcAft>
              <a:buClr>
                <a:srgbClr val="7F7F7F"/>
              </a:buClr>
              <a:buSzPts val="2000"/>
              <a:buChar char="○"/>
            </a:pPr>
            <a:r>
              <a:rPr lang="en-US" sz="2000" i="0" u="none" strike="noStrike" cap="none">
                <a:solidFill>
                  <a:srgbClr val="7F7F7F"/>
                </a:solidFill>
              </a:rPr>
              <a:t>Competitive grant program for States and Tribes to protect, conserve, and restore salmon and steelhead populations and their habitats.</a:t>
            </a:r>
            <a:endParaRPr sz="2000">
              <a:solidFill>
                <a:srgbClr val="7F7F7F"/>
              </a:solidFill>
            </a:endParaRPr>
          </a:p>
          <a:p>
            <a:pPr marL="457200" marR="0" lvl="0" indent="-355600" algn="l" rtl="0">
              <a:lnSpc>
                <a:spcPct val="100000"/>
              </a:lnSpc>
              <a:spcBef>
                <a:spcPts val="2000"/>
              </a:spcBef>
              <a:spcAft>
                <a:spcPts val="0"/>
              </a:spcAft>
              <a:buClr>
                <a:srgbClr val="7F7F7F"/>
              </a:buClr>
              <a:buSzPts val="2000"/>
              <a:buChar char="●"/>
            </a:pPr>
            <a:r>
              <a:rPr lang="en-US" sz="2000" i="0" u="none" strike="noStrike" cap="none">
                <a:solidFill>
                  <a:srgbClr val="7F7F7F"/>
                </a:solidFill>
              </a:rPr>
              <a:t>Lead: NOAA Fisheries’ West Coast Region</a:t>
            </a:r>
            <a:endParaRPr sz="2000" i="0" u="none" strike="noStrike" cap="none">
              <a:solidFill>
                <a:srgbClr val="7F7F7F"/>
              </a:solidFill>
            </a:endParaRPr>
          </a:p>
          <a:p>
            <a:pPr marL="0" marR="0" lvl="0" indent="0" algn="l" rtl="0">
              <a:lnSpc>
                <a:spcPct val="100000"/>
              </a:lnSpc>
              <a:spcBef>
                <a:spcPts val="2000"/>
              </a:spcBef>
              <a:spcAft>
                <a:spcPts val="2000"/>
              </a:spcAft>
              <a:buClr>
                <a:srgbClr val="000000"/>
              </a:buClr>
              <a:buSzPts val="2000"/>
              <a:buFont typeface="Arial"/>
              <a:buNone/>
            </a:pPr>
            <a:endParaRPr sz="2000" i="0" u="none" strike="noStrike" cap="none">
              <a:solidFill>
                <a:srgbClr val="7F7F7F"/>
              </a:solidFill>
            </a:endParaRPr>
          </a:p>
        </p:txBody>
      </p:sp>
      <p:pic>
        <p:nvPicPr>
          <p:cNvPr id="280" name="Google Shape;280;p35"/>
          <p:cNvPicPr preferRelativeResize="0"/>
          <p:nvPr/>
        </p:nvPicPr>
        <p:blipFill rotWithShape="1">
          <a:blip r:embed="rId3">
            <a:alphaModFix/>
          </a:blip>
          <a:srcRect/>
          <a:stretch/>
        </p:blipFill>
        <p:spPr>
          <a:xfrm>
            <a:off x="6755837" y="2130963"/>
            <a:ext cx="5002772" cy="2596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p:nvPr/>
        </p:nvSpPr>
        <p:spPr>
          <a:xfrm>
            <a:off x="577621" y="109875"/>
            <a:ext cx="11548500" cy="60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sz="3600" b="1">
                <a:solidFill>
                  <a:schemeClr val="dk1"/>
                </a:solidFill>
              </a:rPr>
              <a:t>Additional NOAA Funding</a:t>
            </a:r>
            <a:endParaRPr sz="3600" b="1">
              <a:solidFill>
                <a:schemeClr val="dk1"/>
              </a:solidFill>
            </a:endParaRPr>
          </a:p>
        </p:txBody>
      </p:sp>
      <p:sp>
        <p:nvSpPr>
          <p:cNvPr id="287" name="Google Shape;287;p36"/>
          <p:cNvSpPr txBox="1"/>
          <p:nvPr/>
        </p:nvSpPr>
        <p:spPr>
          <a:xfrm>
            <a:off x="444626" y="856200"/>
            <a:ext cx="5943000" cy="53922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rgbClr val="7F7F7F"/>
              </a:buClr>
              <a:buSzPts val="2000"/>
              <a:buFont typeface="Cambria"/>
              <a:buChar char="●"/>
            </a:pPr>
            <a:r>
              <a:rPr lang="en-US" sz="2000" b="0" i="0" u="none" strike="noStrike" cap="none">
                <a:solidFill>
                  <a:srgbClr val="7F7F7F"/>
                </a:solidFill>
                <a:latin typeface="Cambria"/>
                <a:ea typeface="Cambria"/>
                <a:cs typeface="Cambria"/>
                <a:sym typeface="Cambria"/>
              </a:rPr>
              <a:t>National Oceans and Coastal Security Fund Grant Program</a:t>
            </a:r>
            <a:endParaRPr sz="2000" b="0" i="0" u="none" strike="noStrike" cap="none">
              <a:solidFill>
                <a:srgbClr val="7F7F7F"/>
              </a:solidFill>
              <a:latin typeface="Cambria"/>
              <a:ea typeface="Cambria"/>
              <a:cs typeface="Cambria"/>
              <a:sym typeface="Cambria"/>
            </a:endParaRPr>
          </a:p>
          <a:p>
            <a:pPr marL="914400" marR="0" lvl="1" indent="-355600" algn="l" rtl="0">
              <a:lnSpc>
                <a:spcPct val="115000"/>
              </a:lnSpc>
              <a:spcBef>
                <a:spcPts val="600"/>
              </a:spcBef>
              <a:spcAft>
                <a:spcPts val="0"/>
              </a:spcAft>
              <a:buClr>
                <a:srgbClr val="7F7F7F"/>
              </a:buClr>
              <a:buSzPts val="2000"/>
              <a:buFont typeface="Cambria"/>
              <a:buChar char="○"/>
            </a:pPr>
            <a:r>
              <a:rPr lang="en-US" sz="2000" b="1" i="0" u="none" strike="noStrike" cap="none">
                <a:solidFill>
                  <a:srgbClr val="7F7F7F"/>
                </a:solidFill>
                <a:latin typeface="Cambria"/>
                <a:ea typeface="Cambria"/>
                <a:cs typeface="Cambria"/>
                <a:sym typeface="Cambria"/>
              </a:rPr>
              <a:t>$492 million</a:t>
            </a:r>
            <a:r>
              <a:rPr lang="en-US" sz="2000" b="0" i="0" u="none" strike="noStrike" cap="none">
                <a:solidFill>
                  <a:srgbClr val="7F7F7F"/>
                </a:solidFill>
                <a:latin typeface="Cambria"/>
                <a:ea typeface="Cambria"/>
                <a:cs typeface="Cambria"/>
                <a:sym typeface="Cambria"/>
              </a:rPr>
              <a:t> over 5 years</a:t>
            </a:r>
            <a:endParaRPr sz="2000" b="0" i="0" u="none" strike="noStrike" cap="none">
              <a:solidFill>
                <a:srgbClr val="7F7F7F"/>
              </a:solidFill>
              <a:latin typeface="Cambria"/>
              <a:ea typeface="Cambria"/>
              <a:cs typeface="Cambria"/>
              <a:sym typeface="Cambria"/>
            </a:endParaRPr>
          </a:p>
          <a:p>
            <a:pPr marL="457200" marR="0" lvl="0" indent="-355600" algn="l" rtl="0">
              <a:lnSpc>
                <a:spcPct val="115000"/>
              </a:lnSpc>
              <a:spcBef>
                <a:spcPts val="600"/>
              </a:spcBef>
              <a:spcAft>
                <a:spcPts val="0"/>
              </a:spcAft>
              <a:buClr>
                <a:srgbClr val="7F7F7F"/>
              </a:buClr>
              <a:buSzPts val="2000"/>
              <a:buFont typeface="Cambria"/>
              <a:buChar char="●"/>
            </a:pPr>
            <a:r>
              <a:rPr lang="en-US" sz="2000" b="0" i="0" u="none" strike="noStrike" cap="none">
                <a:solidFill>
                  <a:srgbClr val="7F7F7F"/>
                </a:solidFill>
                <a:latin typeface="Cambria"/>
                <a:ea typeface="Cambria"/>
                <a:cs typeface="Cambria"/>
                <a:sym typeface="Cambria"/>
              </a:rPr>
              <a:t>Habitat Restoration - Coastal Zone Management Program</a:t>
            </a:r>
            <a:endParaRPr sz="2000" b="0" i="0" u="none" strike="noStrike" cap="none">
              <a:solidFill>
                <a:srgbClr val="7F7F7F"/>
              </a:solidFill>
              <a:latin typeface="Cambria"/>
              <a:ea typeface="Cambria"/>
              <a:cs typeface="Cambria"/>
              <a:sym typeface="Cambria"/>
            </a:endParaRPr>
          </a:p>
          <a:p>
            <a:pPr marL="914400" marR="0" lvl="1" indent="-355600" algn="l" rtl="0">
              <a:lnSpc>
                <a:spcPct val="115000"/>
              </a:lnSpc>
              <a:spcBef>
                <a:spcPts val="600"/>
              </a:spcBef>
              <a:spcAft>
                <a:spcPts val="0"/>
              </a:spcAft>
              <a:buClr>
                <a:srgbClr val="7F7F7F"/>
              </a:buClr>
              <a:buSzPts val="2000"/>
              <a:buFont typeface="Cambria"/>
              <a:buChar char="○"/>
            </a:pPr>
            <a:r>
              <a:rPr lang="en-US" sz="2000" b="1" i="0" u="none" strike="noStrike" cap="none">
                <a:solidFill>
                  <a:srgbClr val="7F7F7F"/>
                </a:solidFill>
                <a:latin typeface="Cambria"/>
                <a:ea typeface="Cambria"/>
                <a:cs typeface="Cambria"/>
                <a:sym typeface="Cambria"/>
              </a:rPr>
              <a:t>$207 million</a:t>
            </a:r>
            <a:r>
              <a:rPr lang="en-US" sz="2000" b="0" i="0" u="none" strike="noStrike" cap="none">
                <a:solidFill>
                  <a:srgbClr val="7F7F7F"/>
                </a:solidFill>
                <a:latin typeface="Cambria"/>
                <a:ea typeface="Cambria"/>
                <a:cs typeface="Cambria"/>
                <a:sym typeface="Cambria"/>
              </a:rPr>
              <a:t> over 5 years</a:t>
            </a:r>
            <a:endParaRPr sz="2000" b="0" i="0" u="none" strike="noStrike" cap="none">
              <a:solidFill>
                <a:srgbClr val="7F7F7F"/>
              </a:solidFill>
              <a:latin typeface="Cambria"/>
              <a:ea typeface="Cambria"/>
              <a:cs typeface="Cambria"/>
              <a:sym typeface="Cambria"/>
            </a:endParaRPr>
          </a:p>
          <a:p>
            <a:pPr marL="457200" marR="0" lvl="0" indent="-355600" algn="l" rtl="0">
              <a:lnSpc>
                <a:spcPct val="115000"/>
              </a:lnSpc>
              <a:spcBef>
                <a:spcPts val="600"/>
              </a:spcBef>
              <a:spcAft>
                <a:spcPts val="0"/>
              </a:spcAft>
              <a:buClr>
                <a:srgbClr val="7F7F7F"/>
              </a:buClr>
              <a:buSzPts val="2000"/>
              <a:buFont typeface="Cambria"/>
              <a:buChar char="●"/>
            </a:pPr>
            <a:r>
              <a:rPr lang="en-US" sz="2000" b="0" i="0" u="none" strike="noStrike" cap="none">
                <a:solidFill>
                  <a:srgbClr val="7F7F7F"/>
                </a:solidFill>
                <a:latin typeface="Cambria"/>
                <a:ea typeface="Cambria"/>
                <a:cs typeface="Cambria"/>
                <a:sym typeface="Cambria"/>
              </a:rPr>
              <a:t>Habitat Restoration - National Estuarine Research Reserves</a:t>
            </a:r>
            <a:endParaRPr sz="2000" b="0" i="0" u="none" strike="noStrike" cap="none">
              <a:solidFill>
                <a:srgbClr val="7F7F7F"/>
              </a:solidFill>
              <a:latin typeface="Cambria"/>
              <a:ea typeface="Cambria"/>
              <a:cs typeface="Cambria"/>
              <a:sym typeface="Cambria"/>
            </a:endParaRPr>
          </a:p>
          <a:p>
            <a:pPr marL="914400" marR="0" lvl="1" indent="-355600" algn="l" rtl="0">
              <a:lnSpc>
                <a:spcPct val="115000"/>
              </a:lnSpc>
              <a:spcBef>
                <a:spcPts val="600"/>
              </a:spcBef>
              <a:spcAft>
                <a:spcPts val="0"/>
              </a:spcAft>
              <a:buClr>
                <a:srgbClr val="7F7F7F"/>
              </a:buClr>
              <a:buSzPts val="2000"/>
              <a:buFont typeface="Cambria"/>
              <a:buChar char="○"/>
            </a:pPr>
            <a:r>
              <a:rPr lang="en-US" sz="2000" b="1" i="0" u="none" strike="noStrike" cap="none">
                <a:solidFill>
                  <a:srgbClr val="7F7F7F"/>
                </a:solidFill>
                <a:latin typeface="Cambria"/>
                <a:ea typeface="Cambria"/>
                <a:cs typeface="Cambria"/>
                <a:sym typeface="Cambria"/>
              </a:rPr>
              <a:t>$77 million</a:t>
            </a:r>
            <a:r>
              <a:rPr lang="en-US" sz="2000" b="0" i="0" u="none" strike="noStrike" cap="none">
                <a:solidFill>
                  <a:srgbClr val="7F7F7F"/>
                </a:solidFill>
                <a:latin typeface="Cambria"/>
                <a:ea typeface="Cambria"/>
                <a:cs typeface="Cambria"/>
                <a:sym typeface="Cambria"/>
              </a:rPr>
              <a:t> over 5 years</a:t>
            </a:r>
            <a:endParaRPr sz="2000" b="0" i="0" u="none" strike="noStrike" cap="none">
              <a:solidFill>
                <a:srgbClr val="7F7F7F"/>
              </a:solidFill>
              <a:latin typeface="Cambria"/>
              <a:ea typeface="Cambria"/>
              <a:cs typeface="Cambria"/>
              <a:sym typeface="Cambria"/>
            </a:endParaRPr>
          </a:p>
          <a:p>
            <a:pPr marL="457200" marR="0" lvl="0" indent="-355600" algn="l" rtl="0">
              <a:lnSpc>
                <a:spcPct val="115000"/>
              </a:lnSpc>
              <a:spcBef>
                <a:spcPts val="600"/>
              </a:spcBef>
              <a:spcAft>
                <a:spcPts val="0"/>
              </a:spcAft>
              <a:buClr>
                <a:srgbClr val="7F7F7F"/>
              </a:buClr>
              <a:buSzPts val="2000"/>
              <a:buFont typeface="Cambria"/>
              <a:buChar char="●"/>
            </a:pPr>
            <a:r>
              <a:rPr lang="en-US" sz="2000" b="0" i="0" u="none" strike="noStrike" cap="none">
                <a:solidFill>
                  <a:srgbClr val="7F7F7F"/>
                </a:solidFill>
                <a:latin typeface="Cambria"/>
                <a:ea typeface="Cambria"/>
                <a:cs typeface="Cambria"/>
                <a:sym typeface="Cambria"/>
              </a:rPr>
              <a:t>Regional Ocean Partnerships for the coordination of interstate and intertribal management of ocean and coastal resources.</a:t>
            </a:r>
            <a:endParaRPr sz="2000" b="0" i="0" u="none" strike="noStrike" cap="none">
              <a:solidFill>
                <a:srgbClr val="7F7F7F"/>
              </a:solidFill>
              <a:latin typeface="Cambria"/>
              <a:ea typeface="Cambria"/>
              <a:cs typeface="Cambria"/>
              <a:sym typeface="Cambria"/>
            </a:endParaRPr>
          </a:p>
          <a:p>
            <a:pPr marL="914400" marR="0" lvl="1" indent="-355600" algn="l" rtl="0">
              <a:lnSpc>
                <a:spcPct val="115000"/>
              </a:lnSpc>
              <a:spcBef>
                <a:spcPts val="600"/>
              </a:spcBef>
              <a:spcAft>
                <a:spcPts val="600"/>
              </a:spcAft>
              <a:buClr>
                <a:srgbClr val="7F7F7F"/>
              </a:buClr>
              <a:buSzPts val="2000"/>
              <a:buFont typeface="Cambria"/>
              <a:buChar char="○"/>
            </a:pPr>
            <a:r>
              <a:rPr lang="en-US" sz="2000" b="1" i="0" u="none" strike="noStrike" cap="none">
                <a:solidFill>
                  <a:srgbClr val="7F7F7F"/>
                </a:solidFill>
                <a:latin typeface="Cambria"/>
                <a:ea typeface="Cambria"/>
                <a:cs typeface="Cambria"/>
                <a:sym typeface="Cambria"/>
              </a:rPr>
              <a:t>$56 million</a:t>
            </a:r>
            <a:r>
              <a:rPr lang="en-US" sz="2000" b="0" i="0" u="none" strike="noStrike" cap="none">
                <a:solidFill>
                  <a:srgbClr val="7F7F7F"/>
                </a:solidFill>
                <a:latin typeface="Cambria"/>
                <a:ea typeface="Cambria"/>
                <a:cs typeface="Cambria"/>
                <a:sym typeface="Cambria"/>
              </a:rPr>
              <a:t> over 5 years</a:t>
            </a:r>
            <a:endParaRPr sz="2000" b="0" i="0" u="none" strike="noStrike" cap="none">
              <a:solidFill>
                <a:srgbClr val="000000"/>
              </a:solidFill>
              <a:latin typeface="Cambria"/>
              <a:ea typeface="Cambria"/>
              <a:cs typeface="Cambria"/>
              <a:sym typeface="Cambria"/>
            </a:endParaRPr>
          </a:p>
        </p:txBody>
      </p:sp>
      <p:pic>
        <p:nvPicPr>
          <p:cNvPr id="288" name="Google Shape;288;p36"/>
          <p:cNvPicPr preferRelativeResize="0"/>
          <p:nvPr/>
        </p:nvPicPr>
        <p:blipFill rotWithShape="1">
          <a:blip r:embed="rId3">
            <a:alphaModFix/>
          </a:blip>
          <a:srcRect l="2172" r="46592"/>
          <a:stretch/>
        </p:blipFill>
        <p:spPr>
          <a:xfrm>
            <a:off x="6773445" y="1020625"/>
            <a:ext cx="4858388" cy="4795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7"/>
          <p:cNvSpPr txBox="1"/>
          <p:nvPr/>
        </p:nvSpPr>
        <p:spPr>
          <a:xfrm>
            <a:off x="658298" y="109875"/>
            <a:ext cx="11533800" cy="60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sz="3400" b="1">
                <a:solidFill>
                  <a:schemeClr val="dk1"/>
                </a:solidFill>
              </a:rPr>
              <a:t>What is the status of the IIJA Implementation?</a:t>
            </a:r>
            <a:endParaRPr sz="3400" b="1">
              <a:solidFill>
                <a:schemeClr val="dk1"/>
              </a:solidFill>
            </a:endParaRPr>
          </a:p>
        </p:txBody>
      </p:sp>
      <p:sp>
        <p:nvSpPr>
          <p:cNvPr id="295" name="Google Shape;295;p37"/>
          <p:cNvSpPr txBox="1"/>
          <p:nvPr/>
        </p:nvSpPr>
        <p:spPr>
          <a:xfrm>
            <a:off x="552424" y="1143000"/>
            <a:ext cx="5935500" cy="53922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7F7F7F"/>
              </a:buClr>
              <a:buSzPts val="2000"/>
              <a:buFont typeface="Cambria"/>
              <a:buChar char="●"/>
            </a:pPr>
            <a:r>
              <a:rPr lang="en-US" sz="2000" b="0" i="0" u="none" strike="noStrike" cap="none">
                <a:solidFill>
                  <a:srgbClr val="7F7F7F"/>
                </a:solidFill>
                <a:latin typeface="Cambria"/>
                <a:ea typeface="Cambria"/>
                <a:cs typeface="Cambria"/>
                <a:sym typeface="Cambria"/>
              </a:rPr>
              <a:t>As required by the Infrastructure Investment and Jobs Act, NOAA has developed spend plans for each relevant provision for FY 2022 and is awaiting their approval. </a:t>
            </a:r>
            <a:endParaRPr sz="2000" b="0" i="0" u="none" strike="noStrike" cap="none">
              <a:solidFill>
                <a:srgbClr val="7F7F7F"/>
              </a:solidFill>
              <a:latin typeface="Cambria"/>
              <a:ea typeface="Cambria"/>
              <a:cs typeface="Cambria"/>
              <a:sym typeface="Cambria"/>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7F7F7F"/>
              </a:solidFill>
              <a:latin typeface="Cambria"/>
              <a:ea typeface="Cambria"/>
              <a:cs typeface="Cambria"/>
              <a:sym typeface="Cambria"/>
            </a:endParaRPr>
          </a:p>
          <a:p>
            <a:pPr marL="457200" marR="0" lvl="0" indent="-355600" algn="l" rtl="0">
              <a:lnSpc>
                <a:spcPct val="100000"/>
              </a:lnSpc>
              <a:spcBef>
                <a:spcPts val="0"/>
              </a:spcBef>
              <a:spcAft>
                <a:spcPts val="0"/>
              </a:spcAft>
              <a:buClr>
                <a:srgbClr val="7F7F7F"/>
              </a:buClr>
              <a:buSzPts val="2000"/>
              <a:buFont typeface="Cambria"/>
              <a:buChar char="●"/>
            </a:pPr>
            <a:r>
              <a:rPr lang="en-US" sz="2000" b="0" i="0" u="none" strike="noStrike" cap="none">
                <a:solidFill>
                  <a:srgbClr val="7F7F7F"/>
                </a:solidFill>
                <a:latin typeface="Cambria"/>
                <a:ea typeface="Cambria"/>
                <a:cs typeface="Cambria"/>
                <a:sym typeface="Cambria"/>
              </a:rPr>
              <a:t>We anticipate that more information on specific funding opportunities will become available in the coming months and would be happy to notify you once those have been shared publicly. </a:t>
            </a:r>
            <a:endParaRPr sz="2000" b="0" i="0" u="none" strike="noStrike" cap="none">
              <a:solidFill>
                <a:srgbClr val="7F7F7F"/>
              </a:solidFill>
              <a:latin typeface="Cambria"/>
              <a:ea typeface="Cambria"/>
              <a:cs typeface="Cambria"/>
              <a:sym typeface="Cambria"/>
            </a:endParaRPr>
          </a:p>
        </p:txBody>
      </p:sp>
      <p:pic>
        <p:nvPicPr>
          <p:cNvPr id="296" name="Google Shape;296;p37"/>
          <p:cNvPicPr preferRelativeResize="0"/>
          <p:nvPr/>
        </p:nvPicPr>
        <p:blipFill rotWithShape="1">
          <a:blip r:embed="rId3">
            <a:alphaModFix/>
          </a:blip>
          <a:srcRect/>
          <a:stretch/>
        </p:blipFill>
        <p:spPr>
          <a:xfrm>
            <a:off x="6726502" y="1630638"/>
            <a:ext cx="5329624" cy="2698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38"/>
          <p:cNvPicPr preferRelativeResize="0"/>
          <p:nvPr/>
        </p:nvPicPr>
        <p:blipFill rotWithShape="1">
          <a:blip r:embed="rId3">
            <a:alphaModFix/>
          </a:blip>
          <a:srcRect l="2219"/>
          <a:stretch/>
        </p:blipFill>
        <p:spPr>
          <a:xfrm>
            <a:off x="417675" y="0"/>
            <a:ext cx="11774324" cy="6399901"/>
          </a:xfrm>
          <a:prstGeom prst="rect">
            <a:avLst/>
          </a:prstGeom>
          <a:noFill/>
          <a:ln>
            <a:noFill/>
          </a:ln>
        </p:spPr>
      </p:pic>
      <p:sp>
        <p:nvSpPr>
          <p:cNvPr id="303" name="Google Shape;303;p38"/>
          <p:cNvSpPr txBox="1"/>
          <p:nvPr/>
        </p:nvSpPr>
        <p:spPr>
          <a:xfrm>
            <a:off x="417675" y="2261621"/>
            <a:ext cx="117741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FFFFF"/>
                </a:solidFill>
                <a:latin typeface="Cambria"/>
                <a:ea typeface="Cambria"/>
                <a:cs typeface="Cambria"/>
                <a:sym typeface="Cambria"/>
              </a:rPr>
              <a:t>Thank You!</a:t>
            </a:r>
            <a:endParaRPr sz="5400" b="1" i="0" u="none" strike="noStrike" cap="none">
              <a:solidFill>
                <a:srgbClr val="FFFFFF"/>
              </a:solidFill>
              <a:latin typeface="Cambria"/>
              <a:ea typeface="Cambria"/>
              <a:cs typeface="Cambria"/>
              <a:sym typeface="Cambria"/>
            </a:endParaRPr>
          </a:p>
        </p:txBody>
      </p:sp>
      <p:sp>
        <p:nvSpPr>
          <p:cNvPr id="304" name="Google Shape;304;p38"/>
          <p:cNvSpPr txBox="1"/>
          <p:nvPr/>
        </p:nvSpPr>
        <p:spPr>
          <a:xfrm>
            <a:off x="655730" y="3997420"/>
            <a:ext cx="7213800" cy="20856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FFFFFF"/>
                </a:solidFill>
                <a:latin typeface="Cambria"/>
                <a:ea typeface="Cambria"/>
                <a:cs typeface="Cambria"/>
                <a:sym typeface="Cambria"/>
              </a:rPr>
              <a:t>Daniel A Namur</a:t>
            </a:r>
            <a:endParaRPr sz="1900" b="0" i="0" u="none" strike="noStrike" cap="none">
              <a:solidFill>
                <a:srgbClr val="FFFFFF"/>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Cambria"/>
                <a:ea typeface="Cambria"/>
                <a:cs typeface="Cambria"/>
                <a:sym typeface="Cambria"/>
              </a:rPr>
              <a:t>Director, NMFS Financial Assistance Division</a:t>
            </a:r>
            <a:endParaRPr sz="1900" b="0" i="0" u="none" strike="noStrike" cap="none">
              <a:solidFill>
                <a:srgbClr val="FFFFFF"/>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Cambria"/>
                <a:ea typeface="Cambria"/>
                <a:cs typeface="Cambria"/>
                <a:sym typeface="Cambria"/>
              </a:rPr>
              <a:t>NOAA Fisheries Office of Management and Budget</a:t>
            </a:r>
            <a:endParaRPr sz="1900" b="0" i="0" u="none" strike="noStrike" cap="none">
              <a:solidFill>
                <a:srgbClr val="FFFFFF"/>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rgbClr val="FFFFFF"/>
                </a:solidFill>
                <a:latin typeface="Cambria"/>
                <a:ea typeface="Cambria"/>
                <a:cs typeface="Cambria"/>
                <a:sym typeface="Cambri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Dan.Namur@NOAA.gov</a:t>
            </a:r>
            <a:endParaRPr sz="1900" b="0" i="0" u="none" strike="noStrike" cap="none">
              <a:solidFill>
                <a:srgbClr val="FFFFFF"/>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Cambria"/>
                <a:ea typeface="Cambria"/>
                <a:cs typeface="Cambria"/>
                <a:sym typeface="Cambria"/>
              </a:rPr>
              <a:t>301-427-8730</a:t>
            </a:r>
            <a:endParaRPr sz="1900" b="0" i="0" u="none" strike="noStrike" cap="none">
              <a:solidFill>
                <a:srgbClr val="FFFFFF"/>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1. Title Slide">
  <a:themeElements>
    <a:clrScheme name="PTT 1">
      <a:dk1>
        <a:srgbClr val="0B4596"/>
      </a:dk1>
      <a:lt1>
        <a:srgbClr val="FFFFFF"/>
      </a:lt1>
      <a:dk2>
        <a:srgbClr val="323B42"/>
      </a:dk2>
      <a:lt2>
        <a:srgbClr val="D6F5FF"/>
      </a:lt2>
      <a:accent1>
        <a:srgbClr val="0099D8"/>
      </a:accent1>
      <a:accent2>
        <a:srgbClr val="0070C0"/>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 Content Slide - no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1208</Words>
  <Application>Microsoft Office PowerPoint</Application>
  <PresentationFormat>Widescreen</PresentationFormat>
  <Paragraphs>83</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 Narrow</vt:lpstr>
      <vt:lpstr>Pacifico</vt:lpstr>
      <vt:lpstr>Roboto</vt:lpstr>
      <vt:lpstr>Cambria</vt:lpstr>
      <vt:lpstr>Arial</vt:lpstr>
      <vt:lpstr>Calibri</vt:lpstr>
      <vt:lpstr>1. Title Slide</vt:lpstr>
      <vt:lpstr>3. Content Slide - no icon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Dan_Namur</dc:creator>
  <cp:lastModifiedBy>Dan_Namur</cp:lastModifiedBy>
  <cp:revision>1</cp:revision>
  <dcterms:modified xsi:type="dcterms:W3CDTF">2022-04-10T19:17:36Z</dcterms:modified>
</cp:coreProperties>
</file>